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0"/>
  </p:notesMasterIdLst>
  <p:sldIdLst>
    <p:sldId id="2893" r:id="rId3"/>
    <p:sldId id="2926" r:id="rId4"/>
    <p:sldId id="2885" r:id="rId5"/>
    <p:sldId id="2887" r:id="rId6"/>
    <p:sldId id="2892" r:id="rId7"/>
    <p:sldId id="2147" r:id="rId8"/>
    <p:sldId id="2888" r:id="rId9"/>
    <p:sldId id="2916" r:id="rId10"/>
    <p:sldId id="2426" r:id="rId11"/>
    <p:sldId id="2917" r:id="rId12"/>
    <p:sldId id="2889" r:id="rId13"/>
    <p:sldId id="2450" r:id="rId14"/>
    <p:sldId id="2918" r:id="rId15"/>
    <p:sldId id="2919" r:id="rId16"/>
    <p:sldId id="2927" r:id="rId17"/>
    <p:sldId id="2920" r:id="rId18"/>
    <p:sldId id="2201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007F00"/>
    <a:srgbClr val="08799C"/>
    <a:srgbClr val="89F0EE"/>
    <a:srgbClr val="94F3E0"/>
    <a:srgbClr val="59EBD8"/>
    <a:srgbClr val="63ECDD"/>
    <a:srgbClr val="4DE9D9"/>
    <a:srgbClr val="5FEBDF"/>
    <a:srgbClr val="EEB0CB"/>
    <a:srgbClr val="E583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803" autoAdjust="0"/>
  </p:normalViewPr>
  <p:slideViewPr>
    <p:cSldViewPr>
      <p:cViewPr varScale="1">
        <p:scale>
          <a:sx n="81" d="100"/>
          <a:sy n="81" d="100"/>
        </p:scale>
        <p:origin x="-1644" y="-96"/>
      </p:cViewPr>
      <p:guideLst>
        <p:guide orient="horz" pos="743"/>
        <p:guide pos="476"/>
        <p:guide pos="5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200" b="0" noProof="1">
                <a:latin typeface="Calibri" panose="020F0502020204030204" pitchFamily="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日期占位符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b="0" noProof="1">
                <a:latin typeface="Calibri" panose="020F0502020204030204" pitchFamily="2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8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9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15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ctr">
              <a:defRPr sz="1200" b="0" noProof="1">
                <a:latin typeface="Calibri" panose="020F0502020204030204" pitchFamily="2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 noProof="1" dirty="0">
                <a:latin typeface="Calibri" panose="020F0502020204030204" pitchFamily="34" charset="0"/>
                <a:cs typeface="+mn-ea"/>
              </a:defRPr>
            </a:lvl1pPr>
          </a:lstStyle>
          <a:p>
            <a:fld id="{9829C7F3-8C50-4394-A27A-EA1A946F16E7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3891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684213"/>
            <a:ext cx="4572000" cy="3429000"/>
          </a:xfrm>
          <a:extLs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43" name="文本占位符 38914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  <a:extLs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0240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extLs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7587" name="文本占位符 10240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/>
              <a:t>我今天的介绍就到这里，希望通过这次介绍让各位领导各位同事对妙方有一个全面的了解，谢谢大家！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9C7F3-8C50-4394-A27A-EA1A946F16E7}" type="slidenum">
              <a:rPr lang="zh-CN" altLang="en-US"/>
              <a:pPr/>
              <a:t>4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70" name="文本占位符 2"/>
          <p:cNvSpPr>
            <a:spLocks noGrp="1"/>
          </p:cNvSpPr>
          <p:nvPr>
            <p:ph type="body"/>
          </p:nvPr>
        </p:nvSpPr>
        <p:spPr/>
        <p:txBody>
          <a:bodyPr anchor="ctr"/>
          <a:lstStyle/>
          <a:p>
            <a:pPr lvl="0" indent="0"/>
            <a:endParaRPr lang="zh-CN" altLang="en-US"/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/>
            <a:fld id="{9A0DB2DC-4C9A-4742-B13C-FB6460FD3503}" type="slidenum">
              <a:rPr lang="zh-CN" altLang="en-US"/>
              <a:pPr lvl="0" indent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35063" y="677863"/>
            <a:ext cx="4572000" cy="3429000"/>
          </a:xfrm>
        </p:spPr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4335463"/>
            <a:ext cx="5486400" cy="4114800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9C7F3-8C50-4394-A27A-EA1A946F16E7}" type="slidenum">
              <a:rPr lang="zh-CN" altLang="en-US"/>
              <a:pPr/>
              <a:t>7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4812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6650" y="679450"/>
            <a:ext cx="4572000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6563" name="文本占位符 48130"/>
          <p:cNvSpPr>
            <a:spLocks noGrp="1" noRot="1"/>
          </p:cNvSpPr>
          <p:nvPr>
            <p:ph type="body"/>
          </p:nvPr>
        </p:nvSpPr>
        <p:spPr>
          <a:xfrm>
            <a:off x="679450" y="4337050"/>
            <a:ext cx="5486400" cy="4114800"/>
          </a:xfrm>
        </p:spPr>
        <p:txBody>
          <a:bodyPr wrap="square" lIns="91440" tIns="45720" rIns="91440" bIns="45720" anchor="ctr"/>
          <a:lstStyle/>
          <a:p>
            <a:pPr lvl="0" eaLnBrk="1" hangingPunct="1">
              <a:lnSpc>
                <a:spcPct val="150000"/>
              </a:lnSpc>
            </a:pPr>
            <a:endParaRPr lang="zh-CN" altLang="en-US" dirty="0"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3891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684213"/>
            <a:ext cx="4572000" cy="3429000"/>
          </a:xfrm>
          <a:extLs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43" name="文本占位符 38914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  <a:extLs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3891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684213"/>
            <a:ext cx="4572000" cy="3429000"/>
          </a:xfrm>
          <a:extLs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43" name="文本占位符 38914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  <a:extLs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3891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684213"/>
            <a:ext cx="4572000" cy="3429000"/>
          </a:xfrm>
          <a:extLs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43" name="文本占位符 38914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  <a:extLs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71D74A-C1F4-4695-84F2-93761AA91AD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2018-04-02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2018-04-02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2018-04-02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2018-04-02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comb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2018-04-02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D074C7-64F4-47E3-8E7D-AE4177D8514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8FB8B8-BB0A-43D5-B00F-D17F09589D9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000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0195" y="6038850"/>
            <a:ext cx="800100" cy="619125"/>
          </a:xfrm>
          <a:prstGeom prst="rect">
            <a:avLst/>
          </a:prstGeom>
        </p:spPr>
      </p:pic>
      <p:pic>
        <p:nvPicPr>
          <p:cNvPr id="8" name="图片 7" descr="LOGO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0295" y="6134100"/>
            <a:ext cx="1495425" cy="428625"/>
          </a:xfrm>
          <a:prstGeom prst="rect">
            <a:avLst/>
          </a:prstGeom>
        </p:spPr>
      </p:pic>
    </p:spTree>
  </p:cSld>
  <p:clrMapOvr>
    <a:masterClrMapping/>
  </p:clrMapOvr>
  <p:transition spd="slow" advTm="6000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0520" y="6038850"/>
            <a:ext cx="800100" cy="619125"/>
          </a:xfrm>
          <a:prstGeom prst="rect">
            <a:avLst/>
          </a:prstGeom>
        </p:spPr>
      </p:pic>
      <p:pic>
        <p:nvPicPr>
          <p:cNvPr id="8" name="图片 7" descr="LOGO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0620" y="6134100"/>
            <a:ext cx="1495425" cy="428625"/>
          </a:xfrm>
          <a:prstGeom prst="rect">
            <a:avLst/>
          </a:prstGeom>
        </p:spPr>
      </p:pic>
    </p:spTree>
  </p:cSld>
  <p:clrMapOvr>
    <a:masterClrMapping/>
  </p:clrMapOvr>
  <p:transition spd="slow" advTm="6000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6000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2018-04-02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2018-04-02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7188" y="428625"/>
            <a:ext cx="83296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Text Placeholder 12"/>
          <p:cNvSpPr>
            <a:spLocks noGrp="1" noChangeArrowheads="1"/>
          </p:cNvSpPr>
          <p:nvPr>
            <p:ph type="body" idx="9"/>
          </p:nvPr>
        </p:nvSpPr>
        <p:spPr bwMode="auto">
          <a:xfrm>
            <a:off x="357188" y="1428750"/>
            <a:ext cx="8329612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072438" y="6421438"/>
            <a:ext cx="671512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b="0" noProof="1" dirty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fld id="{B9BBD5C3-57A8-4AD3-8D87-CA2FCC891F9C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cxnSp>
        <p:nvCxnSpPr>
          <p:cNvPr id="1029" name="Straight Connector 19"/>
          <p:cNvCxnSpPr>
            <a:cxnSpLocks noChangeShapeType="1"/>
          </p:cNvCxnSpPr>
          <p:nvPr/>
        </p:nvCxnSpPr>
        <p:spPr bwMode="auto">
          <a:xfrm rot="5400000">
            <a:off x="-3292474" y="3429000"/>
            <a:ext cx="6858000" cy="3175"/>
          </a:xfrm>
          <a:prstGeom prst="line">
            <a:avLst/>
          </a:prstGeom>
          <a:noFill/>
          <a:ln w="12700">
            <a:solidFill>
              <a:srgbClr val="F2F2F2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0" name="Straight Connector 11"/>
          <p:cNvCxnSpPr>
            <a:cxnSpLocks noChangeShapeType="1"/>
          </p:cNvCxnSpPr>
          <p:nvPr/>
        </p:nvCxnSpPr>
        <p:spPr bwMode="auto">
          <a:xfrm rot="5400000">
            <a:off x="-3357563" y="3427413"/>
            <a:ext cx="6858001" cy="0"/>
          </a:xfrm>
          <a:prstGeom prst="line">
            <a:avLst/>
          </a:prstGeom>
          <a:noFill/>
          <a:ln w="12700">
            <a:solidFill>
              <a:srgbClr val="A6A6A6">
                <a:alpha val="50195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1" name="Straight Connector 17"/>
          <p:cNvCxnSpPr>
            <a:cxnSpLocks noChangeShapeType="1"/>
          </p:cNvCxnSpPr>
          <p:nvPr/>
        </p:nvCxnSpPr>
        <p:spPr bwMode="auto">
          <a:xfrm rot="5400000">
            <a:off x="5714206" y="3426619"/>
            <a:ext cx="6858001" cy="1587"/>
          </a:xfrm>
          <a:prstGeom prst="line">
            <a:avLst/>
          </a:prstGeom>
          <a:noFill/>
          <a:ln w="28575">
            <a:solidFill>
              <a:schemeClr val="tx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矩形 18"/>
          <p:cNvSpPr>
            <a:spLocks noChangeArrowheads="1"/>
          </p:cNvSpPr>
          <p:nvPr userDrawn="1"/>
        </p:nvSpPr>
        <p:spPr bwMode="auto">
          <a:xfrm>
            <a:off x="0" y="0"/>
            <a:ext cx="9144000" cy="71438"/>
          </a:xfrm>
          <a:prstGeom prst="rect">
            <a:avLst/>
          </a:prstGeom>
          <a:solidFill>
            <a:srgbClr val="674D26"/>
          </a:solidFill>
          <a:ln w="12700">
            <a:solidFill>
              <a:srgbClr val="0E2C3E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b="0">
              <a:solidFill>
                <a:srgbClr val="FFFFFF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715125" y="135890"/>
            <a:ext cx="852170" cy="659765"/>
          </a:xfrm>
          <a:prstGeom prst="rect">
            <a:avLst/>
          </a:prstGeom>
        </p:spPr>
      </p:pic>
      <p:pic>
        <p:nvPicPr>
          <p:cNvPr id="3" name="图片 2" descr="LOGO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567295" y="251460"/>
            <a:ext cx="1495425" cy="4286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 advTm="6000">
    <p:comb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674D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74D26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74D26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74D26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74D26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74D26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74D26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74D26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74D26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11480" indent="-342900" algn="l" rtl="0" eaLnBrk="0" fontAlgn="base" hangingPunct="0">
        <a:lnSpc>
          <a:spcPct val="150000"/>
        </a:lnSpc>
        <a:spcBef>
          <a:spcPts val="700"/>
        </a:spcBef>
        <a:spcAft>
          <a:spcPct val="0"/>
        </a:spcAft>
        <a:buClr>
          <a:srgbClr val="771F28"/>
        </a:buClr>
        <a:buSzPct val="85000"/>
        <a:buFont typeface="Wingdings 2" panose="05020102010507070707" pitchFamily="18" charset="2"/>
        <a:buChar char="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lvl="1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771F28"/>
        </a:buClr>
        <a:buSzPct val="85000"/>
        <a:buFont typeface="Wingdings 2" panose="05020102010507070707" pitchFamily="18" charset="2"/>
        <a:buChar char="n"/>
        <a:defRPr sz="2800" kern="1200">
          <a:solidFill>
            <a:srgbClr val="1B1810"/>
          </a:solidFill>
          <a:latin typeface="+mn-lt"/>
          <a:ea typeface="+mn-ea"/>
          <a:cs typeface="+mn-cs"/>
        </a:defRPr>
      </a:lvl2pPr>
      <a:lvl3pPr marL="995680" lvl="2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771F28"/>
        </a:buClr>
        <a:buSzPct val="85000"/>
        <a:buFont typeface="Wingdings 2" panose="05020102010507070707" pitchFamily="18" charset="2"/>
        <a:buChar char="p"/>
        <a:defRPr sz="1600" kern="1200">
          <a:solidFill>
            <a:srgbClr val="0E2C3E"/>
          </a:solidFill>
          <a:latin typeface="+mn-lt"/>
          <a:ea typeface="+mn-ea"/>
          <a:cs typeface="+mn-cs"/>
        </a:defRPr>
      </a:lvl3pPr>
      <a:lvl4pPr marL="1260475" lvl="3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771F28"/>
        </a:buClr>
        <a:buSzPct val="85000"/>
        <a:buFont typeface="Wingdings 2" panose="05020102010507070707" pitchFamily="18" charset="2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455" lvl="4" indent="-2095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771F28"/>
        </a:buClr>
        <a:buSzPct val="85000"/>
        <a:buFont typeface="Wingdings 2" panose="05020102010507070707" pitchFamily="18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50000"/>
        </a:lnSpc>
        <a:spcBef>
          <a:spcPct val="20000"/>
        </a:spcBef>
        <a:spcAft>
          <a:spcPct val="0"/>
        </a:spcAft>
        <a:buClr>
          <a:srgbClr val="771F28"/>
        </a:buClr>
        <a:buSzPct val="85000"/>
        <a:buFont typeface="Wingdings 2" panose="05020102010507070707" pitchFamily="18" charset="2"/>
        <a:buChar char="n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50000"/>
        </a:lnSpc>
        <a:spcBef>
          <a:spcPct val="20000"/>
        </a:spcBef>
        <a:spcAft>
          <a:spcPct val="0"/>
        </a:spcAft>
        <a:buClr>
          <a:srgbClr val="771F28"/>
        </a:buClr>
        <a:buSzPct val="85000"/>
        <a:buFont typeface="Wingdings 2" panose="05020102010507070707" pitchFamily="18" charset="2"/>
        <a:buChar char="n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50000"/>
        </a:lnSpc>
        <a:spcBef>
          <a:spcPct val="20000"/>
        </a:spcBef>
        <a:spcAft>
          <a:spcPct val="0"/>
        </a:spcAft>
        <a:buClr>
          <a:srgbClr val="771F28"/>
        </a:buClr>
        <a:buSzPct val="85000"/>
        <a:buFont typeface="Wingdings 2" panose="05020102010507070707" pitchFamily="18" charset="2"/>
        <a:buChar char="n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50000"/>
        </a:lnSpc>
        <a:spcBef>
          <a:spcPct val="20000"/>
        </a:spcBef>
        <a:spcAft>
          <a:spcPct val="0"/>
        </a:spcAft>
        <a:buClr>
          <a:srgbClr val="771F28"/>
        </a:buClr>
        <a:buSzPct val="85000"/>
        <a:buFont typeface="Wingdings 2" panose="05020102010507070707" pitchFamily="18" charset="2"/>
        <a:buChar char="n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ransition spd="slow" advTm="6000">
    <p:comb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20225;&#19994;&#23459;&#20256;\&#32972;&#26223;&#38899;&#20048;.mp3" TargetMode="External"/><Relationship Id="rId6" Type="http://schemas.microsoft.com/office/2007/relationships/media" Target="file:///C:\Users\user\Desktop\&#20225;&#19994;&#23459;&#20256;\&#32972;&#26223;&#38899;&#20048;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4610" y="0"/>
            <a:ext cx="9199880" cy="686816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55880" y="0"/>
            <a:ext cx="9199880" cy="3277870"/>
            <a:chOff x="-37" y="420"/>
            <a:chExt cx="14474" cy="8414"/>
          </a:xfrm>
          <a:solidFill>
            <a:srgbClr val="EDEDED">
              <a:alpha val="70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任意多边形 14"/>
            <p:cNvSpPr/>
            <p:nvPr/>
          </p:nvSpPr>
          <p:spPr>
            <a:xfrm>
              <a:off x="-37" y="420"/>
              <a:ext cx="14474" cy="4820"/>
            </a:xfrm>
            <a:custGeom>
              <a:avLst/>
              <a:gdLst>
                <a:gd name="connsiteX0" fmla="*/ 38996 w 9168680"/>
                <a:gd name="connsiteY0" fmla="*/ 0 h 3060688"/>
                <a:gd name="connsiteX1" fmla="*/ 139327 w 9168680"/>
                <a:gd name="connsiteY1" fmla="*/ 65969 h 3060688"/>
                <a:gd name="connsiteX2" fmla="*/ 140556 w 9168680"/>
                <a:gd name="connsiteY2" fmla="*/ 72008 h 3060688"/>
                <a:gd name="connsiteX3" fmla="*/ 178812 w 9168680"/>
                <a:gd name="connsiteY3" fmla="*/ 72008 h 3060688"/>
                <a:gd name="connsiteX4" fmla="*/ 180041 w 9168680"/>
                <a:gd name="connsiteY4" fmla="*/ 65969 h 3060688"/>
                <a:gd name="connsiteX5" fmla="*/ 280371 w 9168680"/>
                <a:gd name="connsiteY5" fmla="*/ 0 h 3060688"/>
                <a:gd name="connsiteX6" fmla="*/ 380701 w 9168680"/>
                <a:gd name="connsiteY6" fmla="*/ 65969 h 3060688"/>
                <a:gd name="connsiteX7" fmla="*/ 381931 w 9168680"/>
                <a:gd name="connsiteY7" fmla="*/ 72008 h 3060688"/>
                <a:gd name="connsiteX8" fmla="*/ 420186 w 9168680"/>
                <a:gd name="connsiteY8" fmla="*/ 72008 h 3060688"/>
                <a:gd name="connsiteX9" fmla="*/ 421416 w 9168680"/>
                <a:gd name="connsiteY9" fmla="*/ 65969 h 3060688"/>
                <a:gd name="connsiteX10" fmla="*/ 521746 w 9168680"/>
                <a:gd name="connsiteY10" fmla="*/ 0 h 3060688"/>
                <a:gd name="connsiteX11" fmla="*/ 622076 w 9168680"/>
                <a:gd name="connsiteY11" fmla="*/ 65969 h 3060688"/>
                <a:gd name="connsiteX12" fmla="*/ 623305 w 9168680"/>
                <a:gd name="connsiteY12" fmla="*/ 72008 h 3060688"/>
                <a:gd name="connsiteX13" fmla="*/ 661565 w 9168680"/>
                <a:gd name="connsiteY13" fmla="*/ 72008 h 3060688"/>
                <a:gd name="connsiteX14" fmla="*/ 662794 w 9168680"/>
                <a:gd name="connsiteY14" fmla="*/ 65969 h 3060688"/>
                <a:gd name="connsiteX15" fmla="*/ 763124 w 9168680"/>
                <a:gd name="connsiteY15" fmla="*/ 0 h 3060688"/>
                <a:gd name="connsiteX16" fmla="*/ 863454 w 9168680"/>
                <a:gd name="connsiteY16" fmla="*/ 65969 h 3060688"/>
                <a:gd name="connsiteX17" fmla="*/ 864683 w 9168680"/>
                <a:gd name="connsiteY17" fmla="*/ 72008 h 3060688"/>
                <a:gd name="connsiteX18" fmla="*/ 902936 w 9168680"/>
                <a:gd name="connsiteY18" fmla="*/ 72008 h 3060688"/>
                <a:gd name="connsiteX19" fmla="*/ 904165 w 9168680"/>
                <a:gd name="connsiteY19" fmla="*/ 65969 h 3060688"/>
                <a:gd name="connsiteX20" fmla="*/ 1004496 w 9168680"/>
                <a:gd name="connsiteY20" fmla="*/ 0 h 3060688"/>
                <a:gd name="connsiteX21" fmla="*/ 1104825 w 9168680"/>
                <a:gd name="connsiteY21" fmla="*/ 65969 h 3060688"/>
                <a:gd name="connsiteX22" fmla="*/ 1106055 w 9168680"/>
                <a:gd name="connsiteY22" fmla="*/ 72008 h 3060688"/>
                <a:gd name="connsiteX23" fmla="*/ 1144315 w 9168680"/>
                <a:gd name="connsiteY23" fmla="*/ 72008 h 3060688"/>
                <a:gd name="connsiteX24" fmla="*/ 1145543 w 9168680"/>
                <a:gd name="connsiteY24" fmla="*/ 65969 h 3060688"/>
                <a:gd name="connsiteX25" fmla="*/ 1245874 w 9168680"/>
                <a:gd name="connsiteY25" fmla="*/ 0 h 3060688"/>
                <a:gd name="connsiteX26" fmla="*/ 1346204 w 9168680"/>
                <a:gd name="connsiteY26" fmla="*/ 65969 h 3060688"/>
                <a:gd name="connsiteX27" fmla="*/ 1347433 w 9168680"/>
                <a:gd name="connsiteY27" fmla="*/ 72008 h 3060688"/>
                <a:gd name="connsiteX28" fmla="*/ 1385687 w 9168680"/>
                <a:gd name="connsiteY28" fmla="*/ 72008 h 3060688"/>
                <a:gd name="connsiteX29" fmla="*/ 1386915 w 9168680"/>
                <a:gd name="connsiteY29" fmla="*/ 65969 h 3060688"/>
                <a:gd name="connsiteX30" fmla="*/ 1487245 w 9168680"/>
                <a:gd name="connsiteY30" fmla="*/ 0 h 3060688"/>
                <a:gd name="connsiteX31" fmla="*/ 1587575 w 9168680"/>
                <a:gd name="connsiteY31" fmla="*/ 65969 h 3060688"/>
                <a:gd name="connsiteX32" fmla="*/ 1588804 w 9168680"/>
                <a:gd name="connsiteY32" fmla="*/ 72008 h 3060688"/>
                <a:gd name="connsiteX33" fmla="*/ 1627064 w 9168680"/>
                <a:gd name="connsiteY33" fmla="*/ 72008 h 3060688"/>
                <a:gd name="connsiteX34" fmla="*/ 1628292 w 9168680"/>
                <a:gd name="connsiteY34" fmla="*/ 65969 h 3060688"/>
                <a:gd name="connsiteX35" fmla="*/ 1728623 w 9168680"/>
                <a:gd name="connsiteY35" fmla="*/ 0 h 3060688"/>
                <a:gd name="connsiteX36" fmla="*/ 1828953 w 9168680"/>
                <a:gd name="connsiteY36" fmla="*/ 65969 h 3060688"/>
                <a:gd name="connsiteX37" fmla="*/ 1830182 w 9168680"/>
                <a:gd name="connsiteY37" fmla="*/ 72008 h 3060688"/>
                <a:gd name="connsiteX38" fmla="*/ 1868438 w 9168680"/>
                <a:gd name="connsiteY38" fmla="*/ 72008 h 3060688"/>
                <a:gd name="connsiteX39" fmla="*/ 1869667 w 9168680"/>
                <a:gd name="connsiteY39" fmla="*/ 65969 h 3060688"/>
                <a:gd name="connsiteX40" fmla="*/ 1969997 w 9168680"/>
                <a:gd name="connsiteY40" fmla="*/ 0 h 3060688"/>
                <a:gd name="connsiteX41" fmla="*/ 2070328 w 9168680"/>
                <a:gd name="connsiteY41" fmla="*/ 65969 h 3060688"/>
                <a:gd name="connsiteX42" fmla="*/ 2071560 w 9168680"/>
                <a:gd name="connsiteY42" fmla="*/ 72008 h 3060688"/>
                <a:gd name="connsiteX43" fmla="*/ 2109818 w 9168680"/>
                <a:gd name="connsiteY43" fmla="*/ 72008 h 3060688"/>
                <a:gd name="connsiteX44" fmla="*/ 2111047 w 9168680"/>
                <a:gd name="connsiteY44" fmla="*/ 65969 h 3060688"/>
                <a:gd name="connsiteX45" fmla="*/ 2211377 w 9168680"/>
                <a:gd name="connsiteY45" fmla="*/ 0 h 3060688"/>
                <a:gd name="connsiteX46" fmla="*/ 2311706 w 9168680"/>
                <a:gd name="connsiteY46" fmla="*/ 65969 h 3060688"/>
                <a:gd name="connsiteX47" fmla="*/ 2312936 w 9168680"/>
                <a:gd name="connsiteY47" fmla="*/ 72008 h 3060688"/>
                <a:gd name="connsiteX48" fmla="*/ 2351191 w 9168680"/>
                <a:gd name="connsiteY48" fmla="*/ 72008 h 3060688"/>
                <a:gd name="connsiteX49" fmla="*/ 2352420 w 9168680"/>
                <a:gd name="connsiteY49" fmla="*/ 65969 h 3060688"/>
                <a:gd name="connsiteX50" fmla="*/ 2452749 w 9168680"/>
                <a:gd name="connsiteY50" fmla="*/ 0 h 3060688"/>
                <a:gd name="connsiteX51" fmla="*/ 2553080 w 9168680"/>
                <a:gd name="connsiteY51" fmla="*/ 65969 h 3060688"/>
                <a:gd name="connsiteX52" fmla="*/ 2554309 w 9168680"/>
                <a:gd name="connsiteY52" fmla="*/ 72008 h 3060688"/>
                <a:gd name="connsiteX53" fmla="*/ 2592566 w 9168680"/>
                <a:gd name="connsiteY53" fmla="*/ 72008 h 3060688"/>
                <a:gd name="connsiteX54" fmla="*/ 2593795 w 9168680"/>
                <a:gd name="connsiteY54" fmla="*/ 65969 h 3060688"/>
                <a:gd name="connsiteX55" fmla="*/ 2694126 w 9168680"/>
                <a:gd name="connsiteY55" fmla="*/ 0 h 3060688"/>
                <a:gd name="connsiteX56" fmla="*/ 2794456 w 9168680"/>
                <a:gd name="connsiteY56" fmla="*/ 65969 h 3060688"/>
                <a:gd name="connsiteX57" fmla="*/ 2795685 w 9168680"/>
                <a:gd name="connsiteY57" fmla="*/ 72008 h 3060688"/>
                <a:gd name="connsiteX58" fmla="*/ 2833940 w 9168680"/>
                <a:gd name="connsiteY58" fmla="*/ 72008 h 3060688"/>
                <a:gd name="connsiteX59" fmla="*/ 2835169 w 9168680"/>
                <a:gd name="connsiteY59" fmla="*/ 65969 h 3060688"/>
                <a:gd name="connsiteX60" fmla="*/ 2935499 w 9168680"/>
                <a:gd name="connsiteY60" fmla="*/ 0 h 3060688"/>
                <a:gd name="connsiteX61" fmla="*/ 3035830 w 9168680"/>
                <a:gd name="connsiteY61" fmla="*/ 65969 h 3060688"/>
                <a:gd name="connsiteX62" fmla="*/ 3037060 w 9168680"/>
                <a:gd name="connsiteY62" fmla="*/ 72008 h 3060688"/>
                <a:gd name="connsiteX63" fmla="*/ 3075316 w 9168680"/>
                <a:gd name="connsiteY63" fmla="*/ 72008 h 3060688"/>
                <a:gd name="connsiteX64" fmla="*/ 3076545 w 9168680"/>
                <a:gd name="connsiteY64" fmla="*/ 65969 h 3060688"/>
                <a:gd name="connsiteX65" fmla="*/ 3176876 w 9168680"/>
                <a:gd name="connsiteY65" fmla="*/ 0 h 3060688"/>
                <a:gd name="connsiteX66" fmla="*/ 3277207 w 9168680"/>
                <a:gd name="connsiteY66" fmla="*/ 65969 h 3060688"/>
                <a:gd name="connsiteX67" fmla="*/ 3278435 w 9168680"/>
                <a:gd name="connsiteY67" fmla="*/ 72008 h 3060688"/>
                <a:gd name="connsiteX68" fmla="*/ 3316690 w 9168680"/>
                <a:gd name="connsiteY68" fmla="*/ 72008 h 3060688"/>
                <a:gd name="connsiteX69" fmla="*/ 3317919 w 9168680"/>
                <a:gd name="connsiteY69" fmla="*/ 65969 h 3060688"/>
                <a:gd name="connsiteX70" fmla="*/ 3418251 w 9168680"/>
                <a:gd name="connsiteY70" fmla="*/ 0 h 3060688"/>
                <a:gd name="connsiteX71" fmla="*/ 3518582 w 9168680"/>
                <a:gd name="connsiteY71" fmla="*/ 65969 h 3060688"/>
                <a:gd name="connsiteX72" fmla="*/ 3519812 w 9168680"/>
                <a:gd name="connsiteY72" fmla="*/ 72008 h 3060688"/>
                <a:gd name="connsiteX73" fmla="*/ 3558068 w 9168680"/>
                <a:gd name="connsiteY73" fmla="*/ 72008 h 3060688"/>
                <a:gd name="connsiteX74" fmla="*/ 3559297 w 9168680"/>
                <a:gd name="connsiteY74" fmla="*/ 65969 h 3060688"/>
                <a:gd name="connsiteX75" fmla="*/ 3659625 w 9168680"/>
                <a:gd name="connsiteY75" fmla="*/ 0 h 3060688"/>
                <a:gd name="connsiteX76" fmla="*/ 3759952 w 9168680"/>
                <a:gd name="connsiteY76" fmla="*/ 65969 h 3060688"/>
                <a:gd name="connsiteX77" fmla="*/ 3761180 w 9168680"/>
                <a:gd name="connsiteY77" fmla="*/ 72008 h 3060688"/>
                <a:gd name="connsiteX78" fmla="*/ 3799437 w 9168680"/>
                <a:gd name="connsiteY78" fmla="*/ 72008 h 3060688"/>
                <a:gd name="connsiteX79" fmla="*/ 3800666 w 9168680"/>
                <a:gd name="connsiteY79" fmla="*/ 65969 h 3060688"/>
                <a:gd name="connsiteX80" fmla="*/ 3900997 w 9168680"/>
                <a:gd name="connsiteY80" fmla="*/ 0 h 3060688"/>
                <a:gd name="connsiteX81" fmla="*/ 4001328 w 9168680"/>
                <a:gd name="connsiteY81" fmla="*/ 65969 h 3060688"/>
                <a:gd name="connsiteX82" fmla="*/ 4002557 w 9168680"/>
                <a:gd name="connsiteY82" fmla="*/ 72008 h 3060688"/>
                <a:gd name="connsiteX83" fmla="*/ 4040814 w 9168680"/>
                <a:gd name="connsiteY83" fmla="*/ 72008 h 3060688"/>
                <a:gd name="connsiteX84" fmla="*/ 4042044 w 9168680"/>
                <a:gd name="connsiteY84" fmla="*/ 65969 h 3060688"/>
                <a:gd name="connsiteX85" fmla="*/ 4142376 w 9168680"/>
                <a:gd name="connsiteY85" fmla="*/ 0 h 3060688"/>
                <a:gd name="connsiteX86" fmla="*/ 4242696 w 9168680"/>
                <a:gd name="connsiteY86" fmla="*/ 65969 h 3060688"/>
                <a:gd name="connsiteX87" fmla="*/ 4243926 w 9168680"/>
                <a:gd name="connsiteY87" fmla="*/ 72008 h 3060688"/>
                <a:gd name="connsiteX88" fmla="*/ 4282181 w 9168680"/>
                <a:gd name="connsiteY88" fmla="*/ 72008 h 3060688"/>
                <a:gd name="connsiteX89" fmla="*/ 4283411 w 9168680"/>
                <a:gd name="connsiteY89" fmla="*/ 65969 h 3060688"/>
                <a:gd name="connsiteX90" fmla="*/ 4383742 w 9168680"/>
                <a:gd name="connsiteY90" fmla="*/ 0 h 3060688"/>
                <a:gd name="connsiteX91" fmla="*/ 4484072 w 9168680"/>
                <a:gd name="connsiteY91" fmla="*/ 65969 h 3060688"/>
                <a:gd name="connsiteX92" fmla="*/ 4485301 w 9168680"/>
                <a:gd name="connsiteY92" fmla="*/ 72008 h 3060688"/>
                <a:gd name="connsiteX93" fmla="*/ 4523559 w 9168680"/>
                <a:gd name="connsiteY93" fmla="*/ 72008 h 3060688"/>
                <a:gd name="connsiteX94" fmla="*/ 4524788 w 9168680"/>
                <a:gd name="connsiteY94" fmla="*/ 65969 h 3060688"/>
                <a:gd name="connsiteX95" fmla="*/ 4625118 w 9168680"/>
                <a:gd name="connsiteY95" fmla="*/ 0 h 3060688"/>
                <a:gd name="connsiteX96" fmla="*/ 4725449 w 9168680"/>
                <a:gd name="connsiteY96" fmla="*/ 65969 h 3060688"/>
                <a:gd name="connsiteX97" fmla="*/ 4726677 w 9168680"/>
                <a:gd name="connsiteY97" fmla="*/ 72008 h 3060688"/>
                <a:gd name="connsiteX98" fmla="*/ 4764932 w 9168680"/>
                <a:gd name="connsiteY98" fmla="*/ 72008 h 3060688"/>
                <a:gd name="connsiteX99" fmla="*/ 4766161 w 9168680"/>
                <a:gd name="connsiteY99" fmla="*/ 65969 h 3060688"/>
                <a:gd name="connsiteX100" fmla="*/ 4866490 w 9168680"/>
                <a:gd name="connsiteY100" fmla="*/ 0 h 3060688"/>
                <a:gd name="connsiteX101" fmla="*/ 4966824 w 9168680"/>
                <a:gd name="connsiteY101" fmla="*/ 65969 h 3060688"/>
                <a:gd name="connsiteX102" fmla="*/ 4968052 w 9168680"/>
                <a:gd name="connsiteY102" fmla="*/ 72008 h 3060688"/>
                <a:gd name="connsiteX103" fmla="*/ 5006311 w 9168680"/>
                <a:gd name="connsiteY103" fmla="*/ 72008 h 3060688"/>
                <a:gd name="connsiteX104" fmla="*/ 5007540 w 9168680"/>
                <a:gd name="connsiteY104" fmla="*/ 65969 h 3060688"/>
                <a:gd name="connsiteX105" fmla="*/ 5107869 w 9168680"/>
                <a:gd name="connsiteY105" fmla="*/ 0 h 3060688"/>
                <a:gd name="connsiteX106" fmla="*/ 5208199 w 9168680"/>
                <a:gd name="connsiteY106" fmla="*/ 65969 h 3060688"/>
                <a:gd name="connsiteX107" fmla="*/ 5209427 w 9168680"/>
                <a:gd name="connsiteY107" fmla="*/ 72008 h 3060688"/>
                <a:gd name="connsiteX108" fmla="*/ 5247686 w 9168680"/>
                <a:gd name="connsiteY108" fmla="*/ 72008 h 3060688"/>
                <a:gd name="connsiteX109" fmla="*/ 5248913 w 9168680"/>
                <a:gd name="connsiteY109" fmla="*/ 65969 h 3060688"/>
                <a:gd name="connsiteX110" fmla="*/ 5349245 w 9168680"/>
                <a:gd name="connsiteY110" fmla="*/ 0 h 3060688"/>
                <a:gd name="connsiteX111" fmla="*/ 5449574 w 9168680"/>
                <a:gd name="connsiteY111" fmla="*/ 65969 h 3060688"/>
                <a:gd name="connsiteX112" fmla="*/ 5450803 w 9168680"/>
                <a:gd name="connsiteY112" fmla="*/ 72008 h 3060688"/>
                <a:gd name="connsiteX113" fmla="*/ 5489063 w 9168680"/>
                <a:gd name="connsiteY113" fmla="*/ 72008 h 3060688"/>
                <a:gd name="connsiteX114" fmla="*/ 5490292 w 9168680"/>
                <a:gd name="connsiteY114" fmla="*/ 65969 h 3060688"/>
                <a:gd name="connsiteX115" fmla="*/ 5590620 w 9168680"/>
                <a:gd name="connsiteY115" fmla="*/ 0 h 3060688"/>
                <a:gd name="connsiteX116" fmla="*/ 5690949 w 9168680"/>
                <a:gd name="connsiteY116" fmla="*/ 65969 h 3060688"/>
                <a:gd name="connsiteX117" fmla="*/ 5692178 w 9168680"/>
                <a:gd name="connsiteY117" fmla="*/ 72008 h 3060688"/>
                <a:gd name="connsiteX118" fmla="*/ 5730434 w 9168680"/>
                <a:gd name="connsiteY118" fmla="*/ 72008 h 3060688"/>
                <a:gd name="connsiteX119" fmla="*/ 5731664 w 9168680"/>
                <a:gd name="connsiteY119" fmla="*/ 65969 h 3060688"/>
                <a:gd name="connsiteX120" fmla="*/ 5831991 w 9168680"/>
                <a:gd name="connsiteY120" fmla="*/ 0 h 3060688"/>
                <a:gd name="connsiteX121" fmla="*/ 5932320 w 9168680"/>
                <a:gd name="connsiteY121" fmla="*/ 65969 h 3060688"/>
                <a:gd name="connsiteX122" fmla="*/ 5933549 w 9168680"/>
                <a:gd name="connsiteY122" fmla="*/ 72008 h 3060688"/>
                <a:gd name="connsiteX123" fmla="*/ 5971805 w 9168680"/>
                <a:gd name="connsiteY123" fmla="*/ 72008 h 3060688"/>
                <a:gd name="connsiteX124" fmla="*/ 5973034 w 9168680"/>
                <a:gd name="connsiteY124" fmla="*/ 65969 h 3060688"/>
                <a:gd name="connsiteX125" fmla="*/ 6073363 w 9168680"/>
                <a:gd name="connsiteY125" fmla="*/ 0 h 3060688"/>
                <a:gd name="connsiteX126" fmla="*/ 6173694 w 9168680"/>
                <a:gd name="connsiteY126" fmla="*/ 65969 h 3060688"/>
                <a:gd name="connsiteX127" fmla="*/ 6174922 w 9168680"/>
                <a:gd name="connsiteY127" fmla="*/ 72008 h 3060688"/>
                <a:gd name="connsiteX128" fmla="*/ 6213179 w 9168680"/>
                <a:gd name="connsiteY128" fmla="*/ 72008 h 3060688"/>
                <a:gd name="connsiteX129" fmla="*/ 6214408 w 9168680"/>
                <a:gd name="connsiteY129" fmla="*/ 65969 h 3060688"/>
                <a:gd name="connsiteX130" fmla="*/ 6314738 w 9168680"/>
                <a:gd name="connsiteY130" fmla="*/ 0 h 3060688"/>
                <a:gd name="connsiteX131" fmla="*/ 6415069 w 9168680"/>
                <a:gd name="connsiteY131" fmla="*/ 65969 h 3060688"/>
                <a:gd name="connsiteX132" fmla="*/ 6416298 w 9168680"/>
                <a:gd name="connsiteY132" fmla="*/ 72008 h 3060688"/>
                <a:gd name="connsiteX133" fmla="*/ 6454554 w 9168680"/>
                <a:gd name="connsiteY133" fmla="*/ 72008 h 3060688"/>
                <a:gd name="connsiteX134" fmla="*/ 6455783 w 9168680"/>
                <a:gd name="connsiteY134" fmla="*/ 65969 h 3060688"/>
                <a:gd name="connsiteX135" fmla="*/ 6556113 w 9168680"/>
                <a:gd name="connsiteY135" fmla="*/ 0 h 3060688"/>
                <a:gd name="connsiteX136" fmla="*/ 6656443 w 9168680"/>
                <a:gd name="connsiteY136" fmla="*/ 65969 h 3060688"/>
                <a:gd name="connsiteX137" fmla="*/ 6657673 w 9168680"/>
                <a:gd name="connsiteY137" fmla="*/ 72008 h 3060688"/>
                <a:gd name="connsiteX138" fmla="*/ 6695929 w 9168680"/>
                <a:gd name="connsiteY138" fmla="*/ 72008 h 3060688"/>
                <a:gd name="connsiteX139" fmla="*/ 6697158 w 9168680"/>
                <a:gd name="connsiteY139" fmla="*/ 65969 h 3060688"/>
                <a:gd name="connsiteX140" fmla="*/ 6797488 w 9168680"/>
                <a:gd name="connsiteY140" fmla="*/ 0 h 3060688"/>
                <a:gd name="connsiteX141" fmla="*/ 6897819 w 9168680"/>
                <a:gd name="connsiteY141" fmla="*/ 65969 h 3060688"/>
                <a:gd name="connsiteX142" fmla="*/ 6899048 w 9168680"/>
                <a:gd name="connsiteY142" fmla="*/ 72008 h 3060688"/>
                <a:gd name="connsiteX143" fmla="*/ 6937304 w 9168680"/>
                <a:gd name="connsiteY143" fmla="*/ 72008 h 3060688"/>
                <a:gd name="connsiteX144" fmla="*/ 6938533 w 9168680"/>
                <a:gd name="connsiteY144" fmla="*/ 65969 h 3060688"/>
                <a:gd name="connsiteX145" fmla="*/ 7038863 w 9168680"/>
                <a:gd name="connsiteY145" fmla="*/ 0 h 3060688"/>
                <a:gd name="connsiteX146" fmla="*/ 7139194 w 9168680"/>
                <a:gd name="connsiteY146" fmla="*/ 65969 h 3060688"/>
                <a:gd name="connsiteX147" fmla="*/ 7140423 w 9168680"/>
                <a:gd name="connsiteY147" fmla="*/ 72008 h 3060688"/>
                <a:gd name="connsiteX148" fmla="*/ 7178679 w 9168680"/>
                <a:gd name="connsiteY148" fmla="*/ 72008 h 3060688"/>
                <a:gd name="connsiteX149" fmla="*/ 7179908 w 9168680"/>
                <a:gd name="connsiteY149" fmla="*/ 65969 h 3060688"/>
                <a:gd name="connsiteX150" fmla="*/ 7280238 w 9168680"/>
                <a:gd name="connsiteY150" fmla="*/ 0 h 3060688"/>
                <a:gd name="connsiteX151" fmla="*/ 7380568 w 9168680"/>
                <a:gd name="connsiteY151" fmla="*/ 65969 h 3060688"/>
                <a:gd name="connsiteX152" fmla="*/ 7381798 w 9168680"/>
                <a:gd name="connsiteY152" fmla="*/ 72008 h 3060688"/>
                <a:gd name="connsiteX153" fmla="*/ 7420054 w 9168680"/>
                <a:gd name="connsiteY153" fmla="*/ 72008 h 3060688"/>
                <a:gd name="connsiteX154" fmla="*/ 7421283 w 9168680"/>
                <a:gd name="connsiteY154" fmla="*/ 65969 h 3060688"/>
                <a:gd name="connsiteX155" fmla="*/ 7521614 w 9168680"/>
                <a:gd name="connsiteY155" fmla="*/ 0 h 3060688"/>
                <a:gd name="connsiteX156" fmla="*/ 7621944 w 9168680"/>
                <a:gd name="connsiteY156" fmla="*/ 65969 h 3060688"/>
                <a:gd name="connsiteX157" fmla="*/ 7623173 w 9168680"/>
                <a:gd name="connsiteY157" fmla="*/ 72008 h 3060688"/>
                <a:gd name="connsiteX158" fmla="*/ 7661429 w 9168680"/>
                <a:gd name="connsiteY158" fmla="*/ 72008 h 3060688"/>
                <a:gd name="connsiteX159" fmla="*/ 7662658 w 9168680"/>
                <a:gd name="connsiteY159" fmla="*/ 65969 h 3060688"/>
                <a:gd name="connsiteX160" fmla="*/ 7762989 w 9168680"/>
                <a:gd name="connsiteY160" fmla="*/ 0 h 3060688"/>
                <a:gd name="connsiteX161" fmla="*/ 7863318 w 9168680"/>
                <a:gd name="connsiteY161" fmla="*/ 65969 h 3060688"/>
                <a:gd name="connsiteX162" fmla="*/ 7864548 w 9168680"/>
                <a:gd name="connsiteY162" fmla="*/ 72008 h 3060688"/>
                <a:gd name="connsiteX163" fmla="*/ 7902804 w 9168680"/>
                <a:gd name="connsiteY163" fmla="*/ 72008 h 3060688"/>
                <a:gd name="connsiteX164" fmla="*/ 7904033 w 9168680"/>
                <a:gd name="connsiteY164" fmla="*/ 65969 h 3060688"/>
                <a:gd name="connsiteX165" fmla="*/ 8004364 w 9168680"/>
                <a:gd name="connsiteY165" fmla="*/ 0 h 3060688"/>
                <a:gd name="connsiteX166" fmla="*/ 8104694 w 9168680"/>
                <a:gd name="connsiteY166" fmla="*/ 65969 h 3060688"/>
                <a:gd name="connsiteX167" fmla="*/ 8105923 w 9168680"/>
                <a:gd name="connsiteY167" fmla="*/ 72008 h 3060688"/>
                <a:gd name="connsiteX168" fmla="*/ 8144179 w 9168680"/>
                <a:gd name="connsiteY168" fmla="*/ 72008 h 3060688"/>
                <a:gd name="connsiteX169" fmla="*/ 8145408 w 9168680"/>
                <a:gd name="connsiteY169" fmla="*/ 65969 h 3060688"/>
                <a:gd name="connsiteX170" fmla="*/ 8245739 w 9168680"/>
                <a:gd name="connsiteY170" fmla="*/ 0 h 3060688"/>
                <a:gd name="connsiteX171" fmla="*/ 8346069 w 9168680"/>
                <a:gd name="connsiteY171" fmla="*/ 65969 h 3060688"/>
                <a:gd name="connsiteX172" fmla="*/ 8347298 w 9168680"/>
                <a:gd name="connsiteY172" fmla="*/ 72008 h 3060688"/>
                <a:gd name="connsiteX173" fmla="*/ 8385554 w 9168680"/>
                <a:gd name="connsiteY173" fmla="*/ 72008 h 3060688"/>
                <a:gd name="connsiteX174" fmla="*/ 8386783 w 9168680"/>
                <a:gd name="connsiteY174" fmla="*/ 65969 h 3060688"/>
                <a:gd name="connsiteX175" fmla="*/ 8487114 w 9168680"/>
                <a:gd name="connsiteY175" fmla="*/ 0 h 3060688"/>
                <a:gd name="connsiteX176" fmla="*/ 8587444 w 9168680"/>
                <a:gd name="connsiteY176" fmla="*/ 65969 h 3060688"/>
                <a:gd name="connsiteX177" fmla="*/ 8588673 w 9168680"/>
                <a:gd name="connsiteY177" fmla="*/ 72008 h 3060688"/>
                <a:gd name="connsiteX178" fmla="*/ 8626929 w 9168680"/>
                <a:gd name="connsiteY178" fmla="*/ 72008 h 3060688"/>
                <a:gd name="connsiteX179" fmla="*/ 8628158 w 9168680"/>
                <a:gd name="connsiteY179" fmla="*/ 65969 h 3060688"/>
                <a:gd name="connsiteX180" fmla="*/ 8728489 w 9168680"/>
                <a:gd name="connsiteY180" fmla="*/ 0 h 3060688"/>
                <a:gd name="connsiteX181" fmla="*/ 8828819 w 9168680"/>
                <a:gd name="connsiteY181" fmla="*/ 65969 h 3060688"/>
                <a:gd name="connsiteX182" fmla="*/ 8830048 w 9168680"/>
                <a:gd name="connsiteY182" fmla="*/ 72008 h 3060688"/>
                <a:gd name="connsiteX183" fmla="*/ 8868304 w 9168680"/>
                <a:gd name="connsiteY183" fmla="*/ 72008 h 3060688"/>
                <a:gd name="connsiteX184" fmla="*/ 8869533 w 9168680"/>
                <a:gd name="connsiteY184" fmla="*/ 65969 h 3060688"/>
                <a:gd name="connsiteX185" fmla="*/ 8969864 w 9168680"/>
                <a:gd name="connsiteY185" fmla="*/ 0 h 3060688"/>
                <a:gd name="connsiteX186" fmla="*/ 9070194 w 9168680"/>
                <a:gd name="connsiteY186" fmla="*/ 65969 h 3060688"/>
                <a:gd name="connsiteX187" fmla="*/ 9071423 w 9168680"/>
                <a:gd name="connsiteY187" fmla="*/ 72008 h 3060688"/>
                <a:gd name="connsiteX188" fmla="*/ 9109680 w 9168680"/>
                <a:gd name="connsiteY188" fmla="*/ 72008 h 3060688"/>
                <a:gd name="connsiteX189" fmla="*/ 9110908 w 9168680"/>
                <a:gd name="connsiteY189" fmla="*/ 65969 h 3060688"/>
                <a:gd name="connsiteX190" fmla="*/ 9150359 w 9168680"/>
                <a:gd name="connsiteY190" fmla="*/ 18447 h 3060688"/>
                <a:gd name="connsiteX191" fmla="*/ 9168680 w 9168680"/>
                <a:gd name="connsiteY191" fmla="*/ 9710 h 3060688"/>
                <a:gd name="connsiteX192" fmla="*/ 9168680 w 9168680"/>
                <a:gd name="connsiteY192" fmla="*/ 3052083 h 3060688"/>
                <a:gd name="connsiteX193" fmla="*/ 9134244 w 9168680"/>
                <a:gd name="connsiteY193" fmla="*/ 3029052 h 3060688"/>
                <a:gd name="connsiteX194" fmla="*/ 9102352 w 9168680"/>
                <a:gd name="connsiteY194" fmla="*/ 2952676 h 3060688"/>
                <a:gd name="connsiteX195" fmla="*/ 9078751 w 9168680"/>
                <a:gd name="connsiteY195" fmla="*/ 2952676 h 3060688"/>
                <a:gd name="connsiteX196" fmla="*/ 8969864 w 9168680"/>
                <a:gd name="connsiteY196" fmla="*/ 3060688 h 3060688"/>
                <a:gd name="connsiteX197" fmla="*/ 8860977 w 9168680"/>
                <a:gd name="connsiteY197" fmla="*/ 2952676 h 3060688"/>
                <a:gd name="connsiteX198" fmla="*/ 8837376 w 9168680"/>
                <a:gd name="connsiteY198" fmla="*/ 2952676 h 3060688"/>
                <a:gd name="connsiteX199" fmla="*/ 8728489 w 9168680"/>
                <a:gd name="connsiteY199" fmla="*/ 3060688 h 3060688"/>
                <a:gd name="connsiteX200" fmla="*/ 8619601 w 9168680"/>
                <a:gd name="connsiteY200" fmla="*/ 2952676 h 3060688"/>
                <a:gd name="connsiteX201" fmla="*/ 8596001 w 9168680"/>
                <a:gd name="connsiteY201" fmla="*/ 2952676 h 3060688"/>
                <a:gd name="connsiteX202" fmla="*/ 8487114 w 9168680"/>
                <a:gd name="connsiteY202" fmla="*/ 3060688 h 3060688"/>
                <a:gd name="connsiteX203" fmla="*/ 8378226 w 9168680"/>
                <a:gd name="connsiteY203" fmla="*/ 2952676 h 3060688"/>
                <a:gd name="connsiteX204" fmla="*/ 8354626 w 9168680"/>
                <a:gd name="connsiteY204" fmla="*/ 2952676 h 3060688"/>
                <a:gd name="connsiteX205" fmla="*/ 8245739 w 9168680"/>
                <a:gd name="connsiteY205" fmla="*/ 3060688 h 3060688"/>
                <a:gd name="connsiteX206" fmla="*/ 8136852 w 9168680"/>
                <a:gd name="connsiteY206" fmla="*/ 2952676 h 3060688"/>
                <a:gd name="connsiteX207" fmla="*/ 8113251 w 9168680"/>
                <a:gd name="connsiteY207" fmla="*/ 2952676 h 3060688"/>
                <a:gd name="connsiteX208" fmla="*/ 8004364 w 9168680"/>
                <a:gd name="connsiteY208" fmla="*/ 3060688 h 3060688"/>
                <a:gd name="connsiteX209" fmla="*/ 7895477 w 9168680"/>
                <a:gd name="connsiteY209" fmla="*/ 2952676 h 3060688"/>
                <a:gd name="connsiteX210" fmla="*/ 7871876 w 9168680"/>
                <a:gd name="connsiteY210" fmla="*/ 2952676 h 3060688"/>
                <a:gd name="connsiteX211" fmla="*/ 7762989 w 9168680"/>
                <a:gd name="connsiteY211" fmla="*/ 3060688 h 3060688"/>
                <a:gd name="connsiteX212" fmla="*/ 7654101 w 9168680"/>
                <a:gd name="connsiteY212" fmla="*/ 2952676 h 3060688"/>
                <a:gd name="connsiteX213" fmla="*/ 7630501 w 9168680"/>
                <a:gd name="connsiteY213" fmla="*/ 2952676 h 3060688"/>
                <a:gd name="connsiteX214" fmla="*/ 7521614 w 9168680"/>
                <a:gd name="connsiteY214" fmla="*/ 3060688 h 3060688"/>
                <a:gd name="connsiteX215" fmla="*/ 7412726 w 9168680"/>
                <a:gd name="connsiteY215" fmla="*/ 2952676 h 3060688"/>
                <a:gd name="connsiteX216" fmla="*/ 7389126 w 9168680"/>
                <a:gd name="connsiteY216" fmla="*/ 2952676 h 3060688"/>
                <a:gd name="connsiteX217" fmla="*/ 7280238 w 9168680"/>
                <a:gd name="connsiteY217" fmla="*/ 3060688 h 3060688"/>
                <a:gd name="connsiteX218" fmla="*/ 7171351 w 9168680"/>
                <a:gd name="connsiteY218" fmla="*/ 2952676 h 3060688"/>
                <a:gd name="connsiteX219" fmla="*/ 7147751 w 9168680"/>
                <a:gd name="connsiteY219" fmla="*/ 2952676 h 3060688"/>
                <a:gd name="connsiteX220" fmla="*/ 7038863 w 9168680"/>
                <a:gd name="connsiteY220" fmla="*/ 3060688 h 3060688"/>
                <a:gd name="connsiteX221" fmla="*/ 6929976 w 9168680"/>
                <a:gd name="connsiteY221" fmla="*/ 2952676 h 3060688"/>
                <a:gd name="connsiteX222" fmla="*/ 6906376 w 9168680"/>
                <a:gd name="connsiteY222" fmla="*/ 2952676 h 3060688"/>
                <a:gd name="connsiteX223" fmla="*/ 6797488 w 9168680"/>
                <a:gd name="connsiteY223" fmla="*/ 3060688 h 3060688"/>
                <a:gd name="connsiteX224" fmla="*/ 6688601 w 9168680"/>
                <a:gd name="connsiteY224" fmla="*/ 2952676 h 3060688"/>
                <a:gd name="connsiteX225" fmla="*/ 6665000 w 9168680"/>
                <a:gd name="connsiteY225" fmla="*/ 2952676 h 3060688"/>
                <a:gd name="connsiteX226" fmla="*/ 6556113 w 9168680"/>
                <a:gd name="connsiteY226" fmla="*/ 3060688 h 3060688"/>
                <a:gd name="connsiteX227" fmla="*/ 6447227 w 9168680"/>
                <a:gd name="connsiteY227" fmla="*/ 2952676 h 3060688"/>
                <a:gd name="connsiteX228" fmla="*/ 6423625 w 9168680"/>
                <a:gd name="connsiteY228" fmla="*/ 2952676 h 3060688"/>
                <a:gd name="connsiteX229" fmla="*/ 6314738 w 9168680"/>
                <a:gd name="connsiteY229" fmla="*/ 3060688 h 3060688"/>
                <a:gd name="connsiteX230" fmla="*/ 6205851 w 9168680"/>
                <a:gd name="connsiteY230" fmla="*/ 2952676 h 3060688"/>
                <a:gd name="connsiteX231" fmla="*/ 6182250 w 9168680"/>
                <a:gd name="connsiteY231" fmla="*/ 2952676 h 3060688"/>
                <a:gd name="connsiteX232" fmla="*/ 6073363 w 9168680"/>
                <a:gd name="connsiteY232" fmla="*/ 3060688 h 3060688"/>
                <a:gd name="connsiteX233" fmla="*/ 5964476 w 9168680"/>
                <a:gd name="connsiteY233" fmla="*/ 2952676 h 3060688"/>
                <a:gd name="connsiteX234" fmla="*/ 5940877 w 9168680"/>
                <a:gd name="connsiteY234" fmla="*/ 2952676 h 3060688"/>
                <a:gd name="connsiteX235" fmla="*/ 5831990 w 9168680"/>
                <a:gd name="connsiteY235" fmla="*/ 3060688 h 3060688"/>
                <a:gd name="connsiteX236" fmla="*/ 5723103 w 9168680"/>
                <a:gd name="connsiteY236" fmla="*/ 2952676 h 3060688"/>
                <a:gd name="connsiteX237" fmla="*/ 5699503 w 9168680"/>
                <a:gd name="connsiteY237" fmla="*/ 2952676 h 3060688"/>
                <a:gd name="connsiteX238" fmla="*/ 5590617 w 9168680"/>
                <a:gd name="connsiteY238" fmla="*/ 3060688 h 3060688"/>
                <a:gd name="connsiteX239" fmla="*/ 5481731 w 9168680"/>
                <a:gd name="connsiteY239" fmla="*/ 2952676 h 3060688"/>
                <a:gd name="connsiteX240" fmla="*/ 5458125 w 9168680"/>
                <a:gd name="connsiteY240" fmla="*/ 2952676 h 3060688"/>
                <a:gd name="connsiteX241" fmla="*/ 5349238 w 9168680"/>
                <a:gd name="connsiteY241" fmla="*/ 3060688 h 3060688"/>
                <a:gd name="connsiteX242" fmla="*/ 5240351 w 9168680"/>
                <a:gd name="connsiteY242" fmla="*/ 2952676 h 3060688"/>
                <a:gd name="connsiteX243" fmla="*/ 5216751 w 9168680"/>
                <a:gd name="connsiteY243" fmla="*/ 2952676 h 3060688"/>
                <a:gd name="connsiteX244" fmla="*/ 5107863 w 9168680"/>
                <a:gd name="connsiteY244" fmla="*/ 3060688 h 3060688"/>
                <a:gd name="connsiteX245" fmla="*/ 4998976 w 9168680"/>
                <a:gd name="connsiteY245" fmla="*/ 2952676 h 3060688"/>
                <a:gd name="connsiteX246" fmla="*/ 4975375 w 9168680"/>
                <a:gd name="connsiteY246" fmla="*/ 2952676 h 3060688"/>
                <a:gd name="connsiteX247" fmla="*/ 4866488 w 9168680"/>
                <a:gd name="connsiteY247" fmla="*/ 3060688 h 3060688"/>
                <a:gd name="connsiteX248" fmla="*/ 4757601 w 9168680"/>
                <a:gd name="connsiteY248" fmla="*/ 2952676 h 3060688"/>
                <a:gd name="connsiteX249" fmla="*/ 4734000 w 9168680"/>
                <a:gd name="connsiteY249" fmla="*/ 2952676 h 3060688"/>
                <a:gd name="connsiteX250" fmla="*/ 4625114 w 9168680"/>
                <a:gd name="connsiteY250" fmla="*/ 3060688 h 3060688"/>
                <a:gd name="connsiteX251" fmla="*/ 4516227 w 9168680"/>
                <a:gd name="connsiteY251" fmla="*/ 2952676 h 3060688"/>
                <a:gd name="connsiteX252" fmla="*/ 4492626 w 9168680"/>
                <a:gd name="connsiteY252" fmla="*/ 2952676 h 3060688"/>
                <a:gd name="connsiteX253" fmla="*/ 4383738 w 9168680"/>
                <a:gd name="connsiteY253" fmla="*/ 3060688 h 3060688"/>
                <a:gd name="connsiteX254" fmla="*/ 4274850 w 9168680"/>
                <a:gd name="connsiteY254" fmla="*/ 2952676 h 3060688"/>
                <a:gd name="connsiteX255" fmla="*/ 4251251 w 9168680"/>
                <a:gd name="connsiteY255" fmla="*/ 2952676 h 3060688"/>
                <a:gd name="connsiteX256" fmla="*/ 4142366 w 9168680"/>
                <a:gd name="connsiteY256" fmla="*/ 3060688 h 3060688"/>
                <a:gd name="connsiteX257" fmla="*/ 4033478 w 9168680"/>
                <a:gd name="connsiteY257" fmla="*/ 2952676 h 3060688"/>
                <a:gd name="connsiteX258" fmla="*/ 4009877 w 9168680"/>
                <a:gd name="connsiteY258" fmla="*/ 2952676 h 3060688"/>
                <a:gd name="connsiteX259" fmla="*/ 3900989 w 9168680"/>
                <a:gd name="connsiteY259" fmla="*/ 3060688 h 3060688"/>
                <a:gd name="connsiteX260" fmla="*/ 3792102 w 9168680"/>
                <a:gd name="connsiteY260" fmla="*/ 2952676 h 3060688"/>
                <a:gd name="connsiteX261" fmla="*/ 3768502 w 9168680"/>
                <a:gd name="connsiteY261" fmla="*/ 2952676 h 3060688"/>
                <a:gd name="connsiteX262" fmla="*/ 3659616 w 9168680"/>
                <a:gd name="connsiteY262" fmla="*/ 3060688 h 3060688"/>
                <a:gd name="connsiteX263" fmla="*/ 3550729 w 9168680"/>
                <a:gd name="connsiteY263" fmla="*/ 2952676 h 3060688"/>
                <a:gd name="connsiteX264" fmla="*/ 3527126 w 9168680"/>
                <a:gd name="connsiteY264" fmla="*/ 2952676 h 3060688"/>
                <a:gd name="connsiteX265" fmla="*/ 3418239 w 9168680"/>
                <a:gd name="connsiteY265" fmla="*/ 3060688 h 3060688"/>
                <a:gd name="connsiteX266" fmla="*/ 3309352 w 9168680"/>
                <a:gd name="connsiteY266" fmla="*/ 2952676 h 3060688"/>
                <a:gd name="connsiteX267" fmla="*/ 3285753 w 9168680"/>
                <a:gd name="connsiteY267" fmla="*/ 2952676 h 3060688"/>
                <a:gd name="connsiteX268" fmla="*/ 3176865 w 9168680"/>
                <a:gd name="connsiteY268" fmla="*/ 3060688 h 3060688"/>
                <a:gd name="connsiteX269" fmla="*/ 3067978 w 9168680"/>
                <a:gd name="connsiteY269" fmla="*/ 2952676 h 3060688"/>
                <a:gd name="connsiteX270" fmla="*/ 3044377 w 9168680"/>
                <a:gd name="connsiteY270" fmla="*/ 2952676 h 3060688"/>
                <a:gd name="connsiteX271" fmla="*/ 2935489 w 9168680"/>
                <a:gd name="connsiteY271" fmla="*/ 3060688 h 3060688"/>
                <a:gd name="connsiteX272" fmla="*/ 2826602 w 9168680"/>
                <a:gd name="connsiteY272" fmla="*/ 2952676 h 3060688"/>
                <a:gd name="connsiteX273" fmla="*/ 2803002 w 9168680"/>
                <a:gd name="connsiteY273" fmla="*/ 2952676 h 3060688"/>
                <a:gd name="connsiteX274" fmla="*/ 2694115 w 9168680"/>
                <a:gd name="connsiteY274" fmla="*/ 3060688 h 3060688"/>
                <a:gd name="connsiteX275" fmla="*/ 2585229 w 9168680"/>
                <a:gd name="connsiteY275" fmla="*/ 2952676 h 3060688"/>
                <a:gd name="connsiteX276" fmla="*/ 2561626 w 9168680"/>
                <a:gd name="connsiteY276" fmla="*/ 2952676 h 3060688"/>
                <a:gd name="connsiteX277" fmla="*/ 2452739 w 9168680"/>
                <a:gd name="connsiteY277" fmla="*/ 3060688 h 3060688"/>
                <a:gd name="connsiteX278" fmla="*/ 2343853 w 9168680"/>
                <a:gd name="connsiteY278" fmla="*/ 2952676 h 3060688"/>
                <a:gd name="connsiteX279" fmla="*/ 2320253 w 9168680"/>
                <a:gd name="connsiteY279" fmla="*/ 2952676 h 3060688"/>
                <a:gd name="connsiteX280" fmla="*/ 2211366 w 9168680"/>
                <a:gd name="connsiteY280" fmla="*/ 3060688 h 3060688"/>
                <a:gd name="connsiteX281" fmla="*/ 2102479 w 9168680"/>
                <a:gd name="connsiteY281" fmla="*/ 2952676 h 3060688"/>
                <a:gd name="connsiteX282" fmla="*/ 2078877 w 9168680"/>
                <a:gd name="connsiteY282" fmla="*/ 2952676 h 3060688"/>
                <a:gd name="connsiteX283" fmla="*/ 1969989 w 9168680"/>
                <a:gd name="connsiteY283" fmla="*/ 3060688 h 3060688"/>
                <a:gd name="connsiteX284" fmla="*/ 1861102 w 9168680"/>
                <a:gd name="connsiteY284" fmla="*/ 2952676 h 3060688"/>
                <a:gd name="connsiteX285" fmla="*/ 1837502 w 9168680"/>
                <a:gd name="connsiteY285" fmla="*/ 2952676 h 3060688"/>
                <a:gd name="connsiteX286" fmla="*/ 1728615 w 9168680"/>
                <a:gd name="connsiteY286" fmla="*/ 3060688 h 3060688"/>
                <a:gd name="connsiteX287" fmla="*/ 1619728 w 9168680"/>
                <a:gd name="connsiteY287" fmla="*/ 2952676 h 3060688"/>
                <a:gd name="connsiteX288" fmla="*/ 1596124 w 9168680"/>
                <a:gd name="connsiteY288" fmla="*/ 2952676 h 3060688"/>
                <a:gd name="connsiteX289" fmla="*/ 1487237 w 9168680"/>
                <a:gd name="connsiteY289" fmla="*/ 3060688 h 3060688"/>
                <a:gd name="connsiteX290" fmla="*/ 1378350 w 9168680"/>
                <a:gd name="connsiteY290" fmla="*/ 2952676 h 3060688"/>
                <a:gd name="connsiteX291" fmla="*/ 1354753 w 9168680"/>
                <a:gd name="connsiteY291" fmla="*/ 2952676 h 3060688"/>
                <a:gd name="connsiteX292" fmla="*/ 1245866 w 9168680"/>
                <a:gd name="connsiteY292" fmla="*/ 3060688 h 3060688"/>
                <a:gd name="connsiteX293" fmla="*/ 1136978 w 9168680"/>
                <a:gd name="connsiteY293" fmla="*/ 2952676 h 3060688"/>
                <a:gd name="connsiteX294" fmla="*/ 1113374 w 9168680"/>
                <a:gd name="connsiteY294" fmla="*/ 2952676 h 3060688"/>
                <a:gd name="connsiteX295" fmla="*/ 1004487 w 9168680"/>
                <a:gd name="connsiteY295" fmla="*/ 3060688 h 3060688"/>
                <a:gd name="connsiteX296" fmla="*/ 895600 w 9168680"/>
                <a:gd name="connsiteY296" fmla="*/ 2952676 h 3060688"/>
                <a:gd name="connsiteX297" fmla="*/ 872003 w 9168680"/>
                <a:gd name="connsiteY297" fmla="*/ 2952676 h 3060688"/>
                <a:gd name="connsiteX298" fmla="*/ 763116 w 9168680"/>
                <a:gd name="connsiteY298" fmla="*/ 3060688 h 3060688"/>
                <a:gd name="connsiteX299" fmla="*/ 654228 w 9168680"/>
                <a:gd name="connsiteY299" fmla="*/ 2952676 h 3060688"/>
                <a:gd name="connsiteX300" fmla="*/ 630625 w 9168680"/>
                <a:gd name="connsiteY300" fmla="*/ 2952676 h 3060688"/>
                <a:gd name="connsiteX301" fmla="*/ 521737 w 9168680"/>
                <a:gd name="connsiteY301" fmla="*/ 3060688 h 3060688"/>
                <a:gd name="connsiteX302" fmla="*/ 412849 w 9168680"/>
                <a:gd name="connsiteY302" fmla="*/ 2952676 h 3060688"/>
                <a:gd name="connsiteX303" fmla="*/ 389250 w 9168680"/>
                <a:gd name="connsiteY303" fmla="*/ 2952676 h 3060688"/>
                <a:gd name="connsiteX304" fmla="*/ 280362 w 9168680"/>
                <a:gd name="connsiteY304" fmla="*/ 3060688 h 3060688"/>
                <a:gd name="connsiteX305" fmla="*/ 171475 w 9168680"/>
                <a:gd name="connsiteY305" fmla="*/ 2952676 h 3060688"/>
                <a:gd name="connsiteX306" fmla="*/ 147874 w 9168680"/>
                <a:gd name="connsiteY306" fmla="*/ 2952676 h 3060688"/>
                <a:gd name="connsiteX307" fmla="*/ 38987 w 9168680"/>
                <a:gd name="connsiteY307" fmla="*/ 3060688 h 3060688"/>
                <a:gd name="connsiteX308" fmla="*/ 0 w 9168680"/>
                <a:gd name="connsiteY308" fmla="*/ 3052880 h 3060688"/>
                <a:gd name="connsiteX309" fmla="*/ 0 w 9168680"/>
                <a:gd name="connsiteY309" fmla="*/ 8012 h 3060688"/>
                <a:gd name="connsiteX310" fmla="*/ 6617 w 9168680"/>
                <a:gd name="connsiteY310" fmla="*/ 4856 h 3060688"/>
                <a:gd name="connsiteX311" fmla="*/ 38996 w 9168680"/>
                <a:gd name="connsiteY311" fmla="*/ 0 h 306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9168680" h="3060688">
                  <a:moveTo>
                    <a:pt x="38996" y="0"/>
                  </a:moveTo>
                  <a:cubicBezTo>
                    <a:pt x="84099" y="0"/>
                    <a:pt x="122797" y="27202"/>
                    <a:pt x="139327" y="65969"/>
                  </a:cubicBezTo>
                  <a:lnTo>
                    <a:pt x="140556" y="72008"/>
                  </a:lnTo>
                  <a:lnTo>
                    <a:pt x="178812" y="72008"/>
                  </a:lnTo>
                  <a:lnTo>
                    <a:pt x="180041" y="65969"/>
                  </a:lnTo>
                  <a:cubicBezTo>
                    <a:pt x="196571" y="27202"/>
                    <a:pt x="235269" y="0"/>
                    <a:pt x="280371" y="0"/>
                  </a:cubicBezTo>
                  <a:cubicBezTo>
                    <a:pt x="325474" y="0"/>
                    <a:pt x="364171" y="27202"/>
                    <a:pt x="380701" y="65969"/>
                  </a:cubicBezTo>
                  <a:lnTo>
                    <a:pt x="381931" y="72008"/>
                  </a:lnTo>
                  <a:lnTo>
                    <a:pt x="420186" y="72008"/>
                  </a:lnTo>
                  <a:lnTo>
                    <a:pt x="421416" y="65969"/>
                  </a:lnTo>
                  <a:cubicBezTo>
                    <a:pt x="437946" y="27202"/>
                    <a:pt x="476644" y="0"/>
                    <a:pt x="521746" y="0"/>
                  </a:cubicBezTo>
                  <a:cubicBezTo>
                    <a:pt x="566848" y="0"/>
                    <a:pt x="605546" y="27202"/>
                    <a:pt x="622076" y="65969"/>
                  </a:cubicBezTo>
                  <a:lnTo>
                    <a:pt x="623305" y="72008"/>
                  </a:lnTo>
                  <a:lnTo>
                    <a:pt x="661565" y="72008"/>
                  </a:lnTo>
                  <a:lnTo>
                    <a:pt x="662794" y="65969"/>
                  </a:lnTo>
                  <a:cubicBezTo>
                    <a:pt x="679324" y="27202"/>
                    <a:pt x="718022" y="0"/>
                    <a:pt x="763124" y="0"/>
                  </a:cubicBezTo>
                  <a:cubicBezTo>
                    <a:pt x="808226" y="0"/>
                    <a:pt x="846924" y="27202"/>
                    <a:pt x="863454" y="65969"/>
                  </a:cubicBezTo>
                  <a:lnTo>
                    <a:pt x="864683" y="72008"/>
                  </a:lnTo>
                  <a:lnTo>
                    <a:pt x="902936" y="72008"/>
                  </a:lnTo>
                  <a:lnTo>
                    <a:pt x="904165" y="65969"/>
                  </a:lnTo>
                  <a:cubicBezTo>
                    <a:pt x="920695" y="27202"/>
                    <a:pt x="959393" y="0"/>
                    <a:pt x="1004496" y="0"/>
                  </a:cubicBezTo>
                  <a:cubicBezTo>
                    <a:pt x="1049597" y="0"/>
                    <a:pt x="1088295" y="27202"/>
                    <a:pt x="1104825" y="65969"/>
                  </a:cubicBezTo>
                  <a:lnTo>
                    <a:pt x="1106055" y="72008"/>
                  </a:lnTo>
                  <a:lnTo>
                    <a:pt x="1144315" y="72008"/>
                  </a:lnTo>
                  <a:lnTo>
                    <a:pt x="1145543" y="65969"/>
                  </a:lnTo>
                  <a:cubicBezTo>
                    <a:pt x="1162073" y="27202"/>
                    <a:pt x="1200771" y="0"/>
                    <a:pt x="1245874" y="0"/>
                  </a:cubicBezTo>
                  <a:cubicBezTo>
                    <a:pt x="1290976" y="0"/>
                    <a:pt x="1329674" y="27202"/>
                    <a:pt x="1346204" y="65969"/>
                  </a:cubicBezTo>
                  <a:lnTo>
                    <a:pt x="1347433" y="72008"/>
                  </a:lnTo>
                  <a:lnTo>
                    <a:pt x="1385687" y="72008"/>
                  </a:lnTo>
                  <a:lnTo>
                    <a:pt x="1386915" y="65969"/>
                  </a:lnTo>
                  <a:cubicBezTo>
                    <a:pt x="1403445" y="27202"/>
                    <a:pt x="1442143" y="0"/>
                    <a:pt x="1487245" y="0"/>
                  </a:cubicBezTo>
                  <a:cubicBezTo>
                    <a:pt x="1532347" y="0"/>
                    <a:pt x="1571045" y="27202"/>
                    <a:pt x="1587575" y="65969"/>
                  </a:cubicBezTo>
                  <a:lnTo>
                    <a:pt x="1588804" y="72008"/>
                  </a:lnTo>
                  <a:lnTo>
                    <a:pt x="1627064" y="72008"/>
                  </a:lnTo>
                  <a:lnTo>
                    <a:pt x="1628292" y="65969"/>
                  </a:lnTo>
                  <a:cubicBezTo>
                    <a:pt x="1644823" y="27202"/>
                    <a:pt x="1683520" y="0"/>
                    <a:pt x="1728623" y="0"/>
                  </a:cubicBezTo>
                  <a:cubicBezTo>
                    <a:pt x="1773726" y="0"/>
                    <a:pt x="1812423" y="27202"/>
                    <a:pt x="1828953" y="65969"/>
                  </a:cubicBezTo>
                  <a:lnTo>
                    <a:pt x="1830182" y="72008"/>
                  </a:lnTo>
                  <a:lnTo>
                    <a:pt x="1868438" y="72008"/>
                  </a:lnTo>
                  <a:lnTo>
                    <a:pt x="1869667" y="65969"/>
                  </a:lnTo>
                  <a:cubicBezTo>
                    <a:pt x="1886197" y="27202"/>
                    <a:pt x="1924894" y="0"/>
                    <a:pt x="1969997" y="0"/>
                  </a:cubicBezTo>
                  <a:cubicBezTo>
                    <a:pt x="2015099" y="0"/>
                    <a:pt x="2053800" y="27202"/>
                    <a:pt x="2070328" y="65969"/>
                  </a:cubicBezTo>
                  <a:lnTo>
                    <a:pt x="2071560" y="72008"/>
                  </a:lnTo>
                  <a:lnTo>
                    <a:pt x="2109818" y="72008"/>
                  </a:lnTo>
                  <a:lnTo>
                    <a:pt x="2111047" y="65969"/>
                  </a:lnTo>
                  <a:cubicBezTo>
                    <a:pt x="2127576" y="27202"/>
                    <a:pt x="2166275" y="0"/>
                    <a:pt x="2211377" y="0"/>
                  </a:cubicBezTo>
                  <a:cubicBezTo>
                    <a:pt x="2256480" y="0"/>
                    <a:pt x="2295177" y="27202"/>
                    <a:pt x="2311706" y="65969"/>
                  </a:cubicBezTo>
                  <a:lnTo>
                    <a:pt x="2312936" y="72008"/>
                  </a:lnTo>
                  <a:lnTo>
                    <a:pt x="2351191" y="72008"/>
                  </a:lnTo>
                  <a:lnTo>
                    <a:pt x="2352420" y="65969"/>
                  </a:lnTo>
                  <a:cubicBezTo>
                    <a:pt x="2368950" y="27202"/>
                    <a:pt x="2407648" y="0"/>
                    <a:pt x="2452749" y="0"/>
                  </a:cubicBezTo>
                  <a:cubicBezTo>
                    <a:pt x="2497852" y="0"/>
                    <a:pt x="2536550" y="27202"/>
                    <a:pt x="2553080" y="65969"/>
                  </a:cubicBezTo>
                  <a:lnTo>
                    <a:pt x="2554309" y="72008"/>
                  </a:lnTo>
                  <a:lnTo>
                    <a:pt x="2592566" y="72008"/>
                  </a:lnTo>
                  <a:lnTo>
                    <a:pt x="2593795" y="65969"/>
                  </a:lnTo>
                  <a:cubicBezTo>
                    <a:pt x="2610326" y="27202"/>
                    <a:pt x="2649024" y="0"/>
                    <a:pt x="2694126" y="0"/>
                  </a:cubicBezTo>
                  <a:cubicBezTo>
                    <a:pt x="2739228" y="0"/>
                    <a:pt x="2777926" y="27202"/>
                    <a:pt x="2794456" y="65969"/>
                  </a:cubicBezTo>
                  <a:lnTo>
                    <a:pt x="2795685" y="72008"/>
                  </a:lnTo>
                  <a:lnTo>
                    <a:pt x="2833940" y="72008"/>
                  </a:lnTo>
                  <a:lnTo>
                    <a:pt x="2835169" y="65969"/>
                  </a:lnTo>
                  <a:cubicBezTo>
                    <a:pt x="2851700" y="27202"/>
                    <a:pt x="2890397" y="0"/>
                    <a:pt x="2935499" y="0"/>
                  </a:cubicBezTo>
                  <a:cubicBezTo>
                    <a:pt x="2980602" y="0"/>
                    <a:pt x="3019300" y="27202"/>
                    <a:pt x="3035830" y="65969"/>
                  </a:cubicBezTo>
                  <a:lnTo>
                    <a:pt x="3037060" y="72008"/>
                  </a:lnTo>
                  <a:lnTo>
                    <a:pt x="3075316" y="72008"/>
                  </a:lnTo>
                  <a:lnTo>
                    <a:pt x="3076545" y="65969"/>
                  </a:lnTo>
                  <a:cubicBezTo>
                    <a:pt x="3093075" y="27202"/>
                    <a:pt x="3131774" y="0"/>
                    <a:pt x="3176876" y="0"/>
                  </a:cubicBezTo>
                  <a:cubicBezTo>
                    <a:pt x="3221978" y="0"/>
                    <a:pt x="3260675" y="27202"/>
                    <a:pt x="3277207" y="65969"/>
                  </a:cubicBezTo>
                  <a:lnTo>
                    <a:pt x="3278435" y="72008"/>
                  </a:lnTo>
                  <a:lnTo>
                    <a:pt x="3316690" y="72008"/>
                  </a:lnTo>
                  <a:lnTo>
                    <a:pt x="3317919" y="65969"/>
                  </a:lnTo>
                  <a:cubicBezTo>
                    <a:pt x="3334450" y="27202"/>
                    <a:pt x="3373148" y="0"/>
                    <a:pt x="3418251" y="0"/>
                  </a:cubicBezTo>
                  <a:cubicBezTo>
                    <a:pt x="3463354" y="0"/>
                    <a:pt x="3502053" y="27202"/>
                    <a:pt x="3518582" y="65969"/>
                  </a:cubicBezTo>
                  <a:lnTo>
                    <a:pt x="3519812" y="72008"/>
                  </a:lnTo>
                  <a:lnTo>
                    <a:pt x="3558068" y="72008"/>
                  </a:lnTo>
                  <a:lnTo>
                    <a:pt x="3559297" y="65969"/>
                  </a:lnTo>
                  <a:cubicBezTo>
                    <a:pt x="3575826" y="27202"/>
                    <a:pt x="3614523" y="0"/>
                    <a:pt x="3659625" y="0"/>
                  </a:cubicBezTo>
                  <a:cubicBezTo>
                    <a:pt x="3704725" y="0"/>
                    <a:pt x="3743422" y="27202"/>
                    <a:pt x="3759952" y="65969"/>
                  </a:cubicBezTo>
                  <a:lnTo>
                    <a:pt x="3761180" y="72008"/>
                  </a:lnTo>
                  <a:lnTo>
                    <a:pt x="3799437" y="72008"/>
                  </a:lnTo>
                  <a:lnTo>
                    <a:pt x="3800666" y="65969"/>
                  </a:lnTo>
                  <a:cubicBezTo>
                    <a:pt x="3817196" y="27202"/>
                    <a:pt x="3855895" y="0"/>
                    <a:pt x="3900997" y="0"/>
                  </a:cubicBezTo>
                  <a:cubicBezTo>
                    <a:pt x="3946099" y="0"/>
                    <a:pt x="3984797" y="27202"/>
                    <a:pt x="4001328" y="65969"/>
                  </a:cubicBezTo>
                  <a:lnTo>
                    <a:pt x="4002557" y="72008"/>
                  </a:lnTo>
                  <a:lnTo>
                    <a:pt x="4040814" y="72008"/>
                  </a:lnTo>
                  <a:lnTo>
                    <a:pt x="4042044" y="65969"/>
                  </a:lnTo>
                  <a:cubicBezTo>
                    <a:pt x="4058574" y="27202"/>
                    <a:pt x="4097272" y="0"/>
                    <a:pt x="4142376" y="0"/>
                  </a:cubicBezTo>
                  <a:cubicBezTo>
                    <a:pt x="4187468" y="0"/>
                    <a:pt x="4226168" y="27202"/>
                    <a:pt x="4242696" y="65969"/>
                  </a:cubicBezTo>
                  <a:lnTo>
                    <a:pt x="4243926" y="72008"/>
                  </a:lnTo>
                  <a:lnTo>
                    <a:pt x="4282181" y="72008"/>
                  </a:lnTo>
                  <a:lnTo>
                    <a:pt x="4283411" y="65969"/>
                  </a:lnTo>
                  <a:cubicBezTo>
                    <a:pt x="4299940" y="27202"/>
                    <a:pt x="4338638" y="0"/>
                    <a:pt x="4383742" y="0"/>
                  </a:cubicBezTo>
                  <a:cubicBezTo>
                    <a:pt x="4428843" y="0"/>
                    <a:pt x="4467542" y="27202"/>
                    <a:pt x="4484072" y="65969"/>
                  </a:cubicBezTo>
                  <a:lnTo>
                    <a:pt x="4485301" y="72008"/>
                  </a:lnTo>
                  <a:lnTo>
                    <a:pt x="4523559" y="72008"/>
                  </a:lnTo>
                  <a:lnTo>
                    <a:pt x="4524788" y="65969"/>
                  </a:lnTo>
                  <a:cubicBezTo>
                    <a:pt x="4541317" y="27202"/>
                    <a:pt x="4580015" y="0"/>
                    <a:pt x="4625118" y="0"/>
                  </a:cubicBezTo>
                  <a:cubicBezTo>
                    <a:pt x="4670218" y="0"/>
                    <a:pt x="4708919" y="27202"/>
                    <a:pt x="4725449" y="65969"/>
                  </a:cubicBezTo>
                  <a:lnTo>
                    <a:pt x="4726677" y="72008"/>
                  </a:lnTo>
                  <a:lnTo>
                    <a:pt x="4764932" y="72008"/>
                  </a:lnTo>
                  <a:lnTo>
                    <a:pt x="4766161" y="65969"/>
                  </a:lnTo>
                  <a:cubicBezTo>
                    <a:pt x="4782690" y="27202"/>
                    <a:pt x="4821389" y="0"/>
                    <a:pt x="4866490" y="0"/>
                  </a:cubicBezTo>
                  <a:cubicBezTo>
                    <a:pt x="4911595" y="0"/>
                    <a:pt x="4950292" y="27202"/>
                    <a:pt x="4966824" y="65969"/>
                  </a:cubicBezTo>
                  <a:lnTo>
                    <a:pt x="4968052" y="72008"/>
                  </a:lnTo>
                  <a:lnTo>
                    <a:pt x="5006311" y="72008"/>
                  </a:lnTo>
                  <a:lnTo>
                    <a:pt x="5007540" y="65969"/>
                  </a:lnTo>
                  <a:cubicBezTo>
                    <a:pt x="5024070" y="27202"/>
                    <a:pt x="5062770" y="0"/>
                    <a:pt x="5107869" y="0"/>
                  </a:cubicBezTo>
                  <a:cubicBezTo>
                    <a:pt x="5152971" y="0"/>
                    <a:pt x="5191665" y="27202"/>
                    <a:pt x="5208199" y="65969"/>
                  </a:cubicBezTo>
                  <a:lnTo>
                    <a:pt x="5209427" y="72008"/>
                  </a:lnTo>
                  <a:lnTo>
                    <a:pt x="5247686" y="72008"/>
                  </a:lnTo>
                  <a:lnTo>
                    <a:pt x="5248913" y="65969"/>
                  </a:lnTo>
                  <a:cubicBezTo>
                    <a:pt x="5265445" y="27202"/>
                    <a:pt x="5304142" y="0"/>
                    <a:pt x="5349245" y="0"/>
                  </a:cubicBezTo>
                  <a:cubicBezTo>
                    <a:pt x="5394346" y="0"/>
                    <a:pt x="5433044" y="27202"/>
                    <a:pt x="5449574" y="65969"/>
                  </a:cubicBezTo>
                  <a:lnTo>
                    <a:pt x="5450803" y="72008"/>
                  </a:lnTo>
                  <a:lnTo>
                    <a:pt x="5489063" y="72008"/>
                  </a:lnTo>
                  <a:lnTo>
                    <a:pt x="5490292" y="65969"/>
                  </a:lnTo>
                  <a:cubicBezTo>
                    <a:pt x="5506823" y="27202"/>
                    <a:pt x="5545519" y="0"/>
                    <a:pt x="5590620" y="0"/>
                  </a:cubicBezTo>
                  <a:cubicBezTo>
                    <a:pt x="5635723" y="0"/>
                    <a:pt x="5674420" y="27202"/>
                    <a:pt x="5690949" y="65969"/>
                  </a:cubicBezTo>
                  <a:lnTo>
                    <a:pt x="5692178" y="72008"/>
                  </a:lnTo>
                  <a:lnTo>
                    <a:pt x="5730434" y="72008"/>
                  </a:lnTo>
                  <a:lnTo>
                    <a:pt x="5731664" y="65969"/>
                  </a:lnTo>
                  <a:cubicBezTo>
                    <a:pt x="5748193" y="27202"/>
                    <a:pt x="5786891" y="0"/>
                    <a:pt x="5831991" y="0"/>
                  </a:cubicBezTo>
                  <a:cubicBezTo>
                    <a:pt x="5877093" y="0"/>
                    <a:pt x="5915791" y="27202"/>
                    <a:pt x="5932320" y="65969"/>
                  </a:cubicBezTo>
                  <a:lnTo>
                    <a:pt x="5933549" y="72008"/>
                  </a:lnTo>
                  <a:lnTo>
                    <a:pt x="5971805" y="72008"/>
                  </a:lnTo>
                  <a:lnTo>
                    <a:pt x="5973034" y="65969"/>
                  </a:lnTo>
                  <a:cubicBezTo>
                    <a:pt x="5989565" y="27202"/>
                    <a:pt x="6028261" y="0"/>
                    <a:pt x="6073363" y="0"/>
                  </a:cubicBezTo>
                  <a:cubicBezTo>
                    <a:pt x="6118465" y="0"/>
                    <a:pt x="6157163" y="27202"/>
                    <a:pt x="6173694" y="65969"/>
                  </a:cubicBezTo>
                  <a:lnTo>
                    <a:pt x="6174922" y="72008"/>
                  </a:lnTo>
                  <a:lnTo>
                    <a:pt x="6213179" y="72008"/>
                  </a:lnTo>
                  <a:lnTo>
                    <a:pt x="6214408" y="65969"/>
                  </a:lnTo>
                  <a:cubicBezTo>
                    <a:pt x="6230938" y="27202"/>
                    <a:pt x="6269636" y="0"/>
                    <a:pt x="6314738" y="0"/>
                  </a:cubicBezTo>
                  <a:cubicBezTo>
                    <a:pt x="6359841" y="0"/>
                    <a:pt x="6398538" y="27202"/>
                    <a:pt x="6415069" y="65969"/>
                  </a:cubicBezTo>
                  <a:lnTo>
                    <a:pt x="6416298" y="72008"/>
                  </a:lnTo>
                  <a:lnTo>
                    <a:pt x="6454554" y="72008"/>
                  </a:lnTo>
                  <a:lnTo>
                    <a:pt x="6455783" y="65969"/>
                  </a:lnTo>
                  <a:cubicBezTo>
                    <a:pt x="6472313" y="27202"/>
                    <a:pt x="6511011" y="0"/>
                    <a:pt x="6556113" y="0"/>
                  </a:cubicBezTo>
                  <a:cubicBezTo>
                    <a:pt x="6601216" y="0"/>
                    <a:pt x="6639913" y="27202"/>
                    <a:pt x="6656443" y="65969"/>
                  </a:cubicBezTo>
                  <a:lnTo>
                    <a:pt x="6657673" y="72008"/>
                  </a:lnTo>
                  <a:lnTo>
                    <a:pt x="6695929" y="72008"/>
                  </a:lnTo>
                  <a:lnTo>
                    <a:pt x="6697158" y="65969"/>
                  </a:lnTo>
                  <a:cubicBezTo>
                    <a:pt x="6713688" y="27202"/>
                    <a:pt x="6752386" y="0"/>
                    <a:pt x="6797488" y="0"/>
                  </a:cubicBezTo>
                  <a:cubicBezTo>
                    <a:pt x="6842590" y="0"/>
                    <a:pt x="6881288" y="27202"/>
                    <a:pt x="6897819" y="65969"/>
                  </a:cubicBezTo>
                  <a:lnTo>
                    <a:pt x="6899048" y="72008"/>
                  </a:lnTo>
                  <a:lnTo>
                    <a:pt x="6937304" y="72008"/>
                  </a:lnTo>
                  <a:lnTo>
                    <a:pt x="6938533" y="65969"/>
                  </a:lnTo>
                  <a:cubicBezTo>
                    <a:pt x="6955063" y="27202"/>
                    <a:pt x="6993761" y="0"/>
                    <a:pt x="7038863" y="0"/>
                  </a:cubicBezTo>
                  <a:cubicBezTo>
                    <a:pt x="7083966" y="0"/>
                    <a:pt x="7122663" y="27202"/>
                    <a:pt x="7139194" y="65969"/>
                  </a:cubicBezTo>
                  <a:lnTo>
                    <a:pt x="7140423" y="72008"/>
                  </a:lnTo>
                  <a:lnTo>
                    <a:pt x="7178679" y="72008"/>
                  </a:lnTo>
                  <a:lnTo>
                    <a:pt x="7179908" y="65969"/>
                  </a:lnTo>
                  <a:cubicBezTo>
                    <a:pt x="7196438" y="27202"/>
                    <a:pt x="7235136" y="0"/>
                    <a:pt x="7280238" y="0"/>
                  </a:cubicBezTo>
                  <a:cubicBezTo>
                    <a:pt x="7325340" y="0"/>
                    <a:pt x="7364038" y="27202"/>
                    <a:pt x="7380568" y="65969"/>
                  </a:cubicBezTo>
                  <a:lnTo>
                    <a:pt x="7381798" y="72008"/>
                  </a:lnTo>
                  <a:lnTo>
                    <a:pt x="7420054" y="72008"/>
                  </a:lnTo>
                  <a:lnTo>
                    <a:pt x="7421283" y="65969"/>
                  </a:lnTo>
                  <a:cubicBezTo>
                    <a:pt x="7437813" y="27202"/>
                    <a:pt x="7476511" y="0"/>
                    <a:pt x="7521614" y="0"/>
                  </a:cubicBezTo>
                  <a:cubicBezTo>
                    <a:pt x="7566716" y="0"/>
                    <a:pt x="7605413" y="27202"/>
                    <a:pt x="7621944" y="65969"/>
                  </a:cubicBezTo>
                  <a:lnTo>
                    <a:pt x="7623173" y="72008"/>
                  </a:lnTo>
                  <a:lnTo>
                    <a:pt x="7661429" y="72008"/>
                  </a:lnTo>
                  <a:lnTo>
                    <a:pt x="7662658" y="65969"/>
                  </a:lnTo>
                  <a:cubicBezTo>
                    <a:pt x="7679188" y="27202"/>
                    <a:pt x="7717886" y="0"/>
                    <a:pt x="7762989" y="0"/>
                  </a:cubicBezTo>
                  <a:cubicBezTo>
                    <a:pt x="7808090" y="0"/>
                    <a:pt x="7846788" y="27202"/>
                    <a:pt x="7863318" y="65969"/>
                  </a:cubicBezTo>
                  <a:lnTo>
                    <a:pt x="7864548" y="72008"/>
                  </a:lnTo>
                  <a:lnTo>
                    <a:pt x="7902804" y="72008"/>
                  </a:lnTo>
                  <a:lnTo>
                    <a:pt x="7904033" y="65969"/>
                  </a:lnTo>
                  <a:cubicBezTo>
                    <a:pt x="7920563" y="27202"/>
                    <a:pt x="7959261" y="0"/>
                    <a:pt x="8004364" y="0"/>
                  </a:cubicBezTo>
                  <a:cubicBezTo>
                    <a:pt x="8049466" y="0"/>
                    <a:pt x="8088163" y="27202"/>
                    <a:pt x="8104694" y="65969"/>
                  </a:cubicBezTo>
                  <a:lnTo>
                    <a:pt x="8105923" y="72008"/>
                  </a:lnTo>
                  <a:lnTo>
                    <a:pt x="8144179" y="72008"/>
                  </a:lnTo>
                  <a:lnTo>
                    <a:pt x="8145408" y="65969"/>
                  </a:lnTo>
                  <a:cubicBezTo>
                    <a:pt x="8161938" y="27202"/>
                    <a:pt x="8200636" y="0"/>
                    <a:pt x="8245739" y="0"/>
                  </a:cubicBezTo>
                  <a:cubicBezTo>
                    <a:pt x="8290840" y="0"/>
                    <a:pt x="8329538" y="27202"/>
                    <a:pt x="8346069" y="65969"/>
                  </a:cubicBezTo>
                  <a:lnTo>
                    <a:pt x="8347298" y="72008"/>
                  </a:lnTo>
                  <a:lnTo>
                    <a:pt x="8385554" y="72008"/>
                  </a:lnTo>
                  <a:lnTo>
                    <a:pt x="8386783" y="65969"/>
                  </a:lnTo>
                  <a:cubicBezTo>
                    <a:pt x="8403313" y="27202"/>
                    <a:pt x="8442011" y="0"/>
                    <a:pt x="8487114" y="0"/>
                  </a:cubicBezTo>
                  <a:cubicBezTo>
                    <a:pt x="8532216" y="0"/>
                    <a:pt x="8570914" y="27202"/>
                    <a:pt x="8587444" y="65969"/>
                  </a:cubicBezTo>
                  <a:lnTo>
                    <a:pt x="8588673" y="72008"/>
                  </a:lnTo>
                  <a:lnTo>
                    <a:pt x="8626929" y="72008"/>
                  </a:lnTo>
                  <a:lnTo>
                    <a:pt x="8628158" y="65969"/>
                  </a:lnTo>
                  <a:cubicBezTo>
                    <a:pt x="8644688" y="27202"/>
                    <a:pt x="8683386" y="0"/>
                    <a:pt x="8728489" y="0"/>
                  </a:cubicBezTo>
                  <a:cubicBezTo>
                    <a:pt x="8773591" y="0"/>
                    <a:pt x="8812289" y="27202"/>
                    <a:pt x="8828819" y="65969"/>
                  </a:cubicBezTo>
                  <a:lnTo>
                    <a:pt x="8830048" y="72008"/>
                  </a:lnTo>
                  <a:lnTo>
                    <a:pt x="8868304" y="72008"/>
                  </a:lnTo>
                  <a:lnTo>
                    <a:pt x="8869533" y="65969"/>
                  </a:lnTo>
                  <a:cubicBezTo>
                    <a:pt x="8886063" y="27202"/>
                    <a:pt x="8924761" y="0"/>
                    <a:pt x="8969864" y="0"/>
                  </a:cubicBezTo>
                  <a:cubicBezTo>
                    <a:pt x="9014966" y="0"/>
                    <a:pt x="9053664" y="27202"/>
                    <a:pt x="9070194" y="65969"/>
                  </a:cubicBezTo>
                  <a:lnTo>
                    <a:pt x="9071423" y="72008"/>
                  </a:lnTo>
                  <a:lnTo>
                    <a:pt x="9109680" y="72008"/>
                  </a:lnTo>
                  <a:lnTo>
                    <a:pt x="9110908" y="65969"/>
                  </a:lnTo>
                  <a:cubicBezTo>
                    <a:pt x="9119173" y="46586"/>
                    <a:pt x="9132980" y="30094"/>
                    <a:pt x="9150359" y="18447"/>
                  </a:cubicBezTo>
                  <a:lnTo>
                    <a:pt x="9168680" y="9710"/>
                  </a:lnTo>
                  <a:lnTo>
                    <a:pt x="9168680" y="3052083"/>
                  </a:lnTo>
                  <a:lnTo>
                    <a:pt x="9134244" y="3029052"/>
                  </a:lnTo>
                  <a:cubicBezTo>
                    <a:pt x="9114540" y="3009506"/>
                    <a:pt x="9102352" y="2982503"/>
                    <a:pt x="9102352" y="2952676"/>
                  </a:cubicBezTo>
                  <a:lnTo>
                    <a:pt x="9078751" y="2952676"/>
                  </a:lnTo>
                  <a:cubicBezTo>
                    <a:pt x="9078751" y="3012329"/>
                    <a:pt x="9030000" y="3060688"/>
                    <a:pt x="8969864" y="3060688"/>
                  </a:cubicBezTo>
                  <a:cubicBezTo>
                    <a:pt x="8909727" y="3060688"/>
                    <a:pt x="8860977" y="3012329"/>
                    <a:pt x="8860977" y="2952676"/>
                  </a:cubicBezTo>
                  <a:lnTo>
                    <a:pt x="8837376" y="2952676"/>
                  </a:lnTo>
                  <a:cubicBezTo>
                    <a:pt x="8837376" y="3012329"/>
                    <a:pt x="8788625" y="3060688"/>
                    <a:pt x="8728489" y="3060688"/>
                  </a:cubicBezTo>
                  <a:cubicBezTo>
                    <a:pt x="8668352" y="3060688"/>
                    <a:pt x="8619601" y="3012329"/>
                    <a:pt x="8619601" y="2952676"/>
                  </a:cubicBezTo>
                  <a:lnTo>
                    <a:pt x="8596001" y="2952676"/>
                  </a:lnTo>
                  <a:cubicBezTo>
                    <a:pt x="8596001" y="3012329"/>
                    <a:pt x="8547250" y="3060688"/>
                    <a:pt x="8487114" y="3060688"/>
                  </a:cubicBezTo>
                  <a:cubicBezTo>
                    <a:pt x="8426977" y="3060688"/>
                    <a:pt x="8378226" y="3012329"/>
                    <a:pt x="8378226" y="2952676"/>
                  </a:cubicBezTo>
                  <a:lnTo>
                    <a:pt x="8354626" y="2952676"/>
                  </a:lnTo>
                  <a:cubicBezTo>
                    <a:pt x="8354626" y="3012329"/>
                    <a:pt x="8305875" y="3060688"/>
                    <a:pt x="8245739" y="3060688"/>
                  </a:cubicBezTo>
                  <a:cubicBezTo>
                    <a:pt x="8185602" y="3060688"/>
                    <a:pt x="8136852" y="3012329"/>
                    <a:pt x="8136852" y="2952676"/>
                  </a:cubicBezTo>
                  <a:lnTo>
                    <a:pt x="8113251" y="2952676"/>
                  </a:lnTo>
                  <a:cubicBezTo>
                    <a:pt x="8113251" y="3012329"/>
                    <a:pt x="8064500" y="3060688"/>
                    <a:pt x="8004364" y="3060688"/>
                  </a:cubicBezTo>
                  <a:cubicBezTo>
                    <a:pt x="7944227" y="3060688"/>
                    <a:pt x="7895477" y="3012329"/>
                    <a:pt x="7895477" y="2952676"/>
                  </a:cubicBezTo>
                  <a:lnTo>
                    <a:pt x="7871876" y="2952676"/>
                  </a:lnTo>
                  <a:cubicBezTo>
                    <a:pt x="7871876" y="3012329"/>
                    <a:pt x="7823125" y="3060688"/>
                    <a:pt x="7762989" y="3060688"/>
                  </a:cubicBezTo>
                  <a:cubicBezTo>
                    <a:pt x="7702852" y="3060688"/>
                    <a:pt x="7654101" y="3012329"/>
                    <a:pt x="7654101" y="2952676"/>
                  </a:cubicBezTo>
                  <a:lnTo>
                    <a:pt x="7630501" y="2952676"/>
                  </a:lnTo>
                  <a:cubicBezTo>
                    <a:pt x="7630501" y="3012329"/>
                    <a:pt x="7581750" y="3060688"/>
                    <a:pt x="7521614" y="3060688"/>
                  </a:cubicBezTo>
                  <a:cubicBezTo>
                    <a:pt x="7461477" y="3060688"/>
                    <a:pt x="7412726" y="3012329"/>
                    <a:pt x="7412726" y="2952676"/>
                  </a:cubicBezTo>
                  <a:lnTo>
                    <a:pt x="7389126" y="2952676"/>
                  </a:lnTo>
                  <a:cubicBezTo>
                    <a:pt x="7389126" y="3012329"/>
                    <a:pt x="7340375" y="3060688"/>
                    <a:pt x="7280238" y="3060688"/>
                  </a:cubicBezTo>
                  <a:cubicBezTo>
                    <a:pt x="7220102" y="3060688"/>
                    <a:pt x="7171351" y="3012329"/>
                    <a:pt x="7171351" y="2952676"/>
                  </a:cubicBezTo>
                  <a:lnTo>
                    <a:pt x="7147751" y="2952676"/>
                  </a:lnTo>
                  <a:cubicBezTo>
                    <a:pt x="7147751" y="3012329"/>
                    <a:pt x="7099000" y="3060688"/>
                    <a:pt x="7038863" y="3060688"/>
                  </a:cubicBezTo>
                  <a:cubicBezTo>
                    <a:pt x="6978727" y="3060688"/>
                    <a:pt x="6929976" y="3012329"/>
                    <a:pt x="6929976" y="2952676"/>
                  </a:cubicBezTo>
                  <a:lnTo>
                    <a:pt x="6906376" y="2952676"/>
                  </a:lnTo>
                  <a:cubicBezTo>
                    <a:pt x="6906376" y="3012329"/>
                    <a:pt x="6857625" y="3060688"/>
                    <a:pt x="6797488" y="3060688"/>
                  </a:cubicBezTo>
                  <a:cubicBezTo>
                    <a:pt x="6737352" y="3060688"/>
                    <a:pt x="6688601" y="3012329"/>
                    <a:pt x="6688601" y="2952676"/>
                  </a:cubicBezTo>
                  <a:lnTo>
                    <a:pt x="6665000" y="2952676"/>
                  </a:lnTo>
                  <a:cubicBezTo>
                    <a:pt x="6665000" y="3012329"/>
                    <a:pt x="6616250" y="3060688"/>
                    <a:pt x="6556113" y="3060688"/>
                  </a:cubicBezTo>
                  <a:cubicBezTo>
                    <a:pt x="6495977" y="3060688"/>
                    <a:pt x="6447227" y="3012329"/>
                    <a:pt x="6447227" y="2952676"/>
                  </a:cubicBezTo>
                  <a:lnTo>
                    <a:pt x="6423625" y="2952676"/>
                  </a:lnTo>
                  <a:cubicBezTo>
                    <a:pt x="6423625" y="3012329"/>
                    <a:pt x="6374875" y="3060688"/>
                    <a:pt x="6314738" y="3060688"/>
                  </a:cubicBezTo>
                  <a:cubicBezTo>
                    <a:pt x="6254602" y="3060688"/>
                    <a:pt x="6205851" y="3012329"/>
                    <a:pt x="6205851" y="2952676"/>
                  </a:cubicBezTo>
                  <a:lnTo>
                    <a:pt x="6182250" y="2952676"/>
                  </a:lnTo>
                  <a:cubicBezTo>
                    <a:pt x="6182250" y="3012329"/>
                    <a:pt x="6133499" y="3060688"/>
                    <a:pt x="6073363" y="3060688"/>
                  </a:cubicBezTo>
                  <a:cubicBezTo>
                    <a:pt x="6013227" y="3060688"/>
                    <a:pt x="5964476" y="3012329"/>
                    <a:pt x="5964476" y="2952676"/>
                  </a:cubicBezTo>
                  <a:lnTo>
                    <a:pt x="5940877" y="2952676"/>
                  </a:lnTo>
                  <a:cubicBezTo>
                    <a:pt x="5940877" y="3012329"/>
                    <a:pt x="5892125" y="3060688"/>
                    <a:pt x="5831990" y="3060688"/>
                  </a:cubicBezTo>
                  <a:cubicBezTo>
                    <a:pt x="5771854" y="3060688"/>
                    <a:pt x="5723103" y="3012329"/>
                    <a:pt x="5723103" y="2952676"/>
                  </a:cubicBezTo>
                  <a:lnTo>
                    <a:pt x="5699503" y="2952676"/>
                  </a:lnTo>
                  <a:cubicBezTo>
                    <a:pt x="5699503" y="3012329"/>
                    <a:pt x="5650753" y="3060688"/>
                    <a:pt x="5590617" y="3060688"/>
                  </a:cubicBezTo>
                  <a:cubicBezTo>
                    <a:pt x="5530481" y="3060688"/>
                    <a:pt x="5481731" y="3012329"/>
                    <a:pt x="5481731" y="2952676"/>
                  </a:cubicBezTo>
                  <a:lnTo>
                    <a:pt x="5458125" y="2952676"/>
                  </a:lnTo>
                  <a:cubicBezTo>
                    <a:pt x="5458125" y="3012329"/>
                    <a:pt x="5409375" y="3060688"/>
                    <a:pt x="5349238" y="3060688"/>
                  </a:cubicBezTo>
                  <a:cubicBezTo>
                    <a:pt x="5289102" y="3060688"/>
                    <a:pt x="5240351" y="3012329"/>
                    <a:pt x="5240351" y="2952676"/>
                  </a:cubicBezTo>
                  <a:lnTo>
                    <a:pt x="5216751" y="2952676"/>
                  </a:lnTo>
                  <a:cubicBezTo>
                    <a:pt x="5216751" y="3012329"/>
                    <a:pt x="5168000" y="3060688"/>
                    <a:pt x="5107863" y="3060688"/>
                  </a:cubicBezTo>
                  <a:cubicBezTo>
                    <a:pt x="5047727" y="3060688"/>
                    <a:pt x="4998976" y="3012329"/>
                    <a:pt x="4998976" y="2952676"/>
                  </a:cubicBezTo>
                  <a:lnTo>
                    <a:pt x="4975375" y="2952676"/>
                  </a:lnTo>
                  <a:cubicBezTo>
                    <a:pt x="4975375" y="3012329"/>
                    <a:pt x="4926624" y="3060688"/>
                    <a:pt x="4866488" y="3060688"/>
                  </a:cubicBezTo>
                  <a:cubicBezTo>
                    <a:pt x="4806351" y="3060688"/>
                    <a:pt x="4757601" y="3012329"/>
                    <a:pt x="4757601" y="2952676"/>
                  </a:cubicBezTo>
                  <a:lnTo>
                    <a:pt x="4734000" y="2952676"/>
                  </a:lnTo>
                  <a:cubicBezTo>
                    <a:pt x="4734000" y="3012329"/>
                    <a:pt x="4685250" y="3060688"/>
                    <a:pt x="4625114" y="3060688"/>
                  </a:cubicBezTo>
                  <a:cubicBezTo>
                    <a:pt x="4564977" y="3060688"/>
                    <a:pt x="4516227" y="3012329"/>
                    <a:pt x="4516227" y="2952676"/>
                  </a:cubicBezTo>
                  <a:lnTo>
                    <a:pt x="4492626" y="2952676"/>
                  </a:lnTo>
                  <a:cubicBezTo>
                    <a:pt x="4492626" y="3012329"/>
                    <a:pt x="4443875" y="3060688"/>
                    <a:pt x="4383738" y="3060688"/>
                  </a:cubicBezTo>
                  <a:cubicBezTo>
                    <a:pt x="4323601" y="3060688"/>
                    <a:pt x="4274850" y="3012329"/>
                    <a:pt x="4274850" y="2952676"/>
                  </a:cubicBezTo>
                  <a:lnTo>
                    <a:pt x="4251251" y="2952676"/>
                  </a:lnTo>
                  <a:cubicBezTo>
                    <a:pt x="4251251" y="3012329"/>
                    <a:pt x="4202499" y="3060688"/>
                    <a:pt x="4142366" y="3060688"/>
                  </a:cubicBezTo>
                  <a:cubicBezTo>
                    <a:pt x="4082229" y="3060688"/>
                    <a:pt x="4033478" y="3012329"/>
                    <a:pt x="4033478" y="2952676"/>
                  </a:cubicBezTo>
                  <a:lnTo>
                    <a:pt x="4009877" y="2952676"/>
                  </a:lnTo>
                  <a:cubicBezTo>
                    <a:pt x="4009877" y="3012329"/>
                    <a:pt x="3961126" y="3060688"/>
                    <a:pt x="3900989" y="3060688"/>
                  </a:cubicBezTo>
                  <a:cubicBezTo>
                    <a:pt x="3840852" y="3060688"/>
                    <a:pt x="3792102" y="3012329"/>
                    <a:pt x="3792102" y="2952676"/>
                  </a:cubicBezTo>
                  <a:lnTo>
                    <a:pt x="3768502" y="2952676"/>
                  </a:lnTo>
                  <a:cubicBezTo>
                    <a:pt x="3768502" y="3012329"/>
                    <a:pt x="3719752" y="3060688"/>
                    <a:pt x="3659616" y="3060688"/>
                  </a:cubicBezTo>
                  <a:cubicBezTo>
                    <a:pt x="3599479" y="3060688"/>
                    <a:pt x="3550729" y="3012329"/>
                    <a:pt x="3550729" y="2952676"/>
                  </a:cubicBezTo>
                  <a:lnTo>
                    <a:pt x="3527126" y="2952676"/>
                  </a:lnTo>
                  <a:cubicBezTo>
                    <a:pt x="3527126" y="3012329"/>
                    <a:pt x="3478377" y="3060688"/>
                    <a:pt x="3418239" y="3060688"/>
                  </a:cubicBezTo>
                  <a:cubicBezTo>
                    <a:pt x="3358103" y="3060688"/>
                    <a:pt x="3309352" y="3012329"/>
                    <a:pt x="3309352" y="2952676"/>
                  </a:cubicBezTo>
                  <a:lnTo>
                    <a:pt x="3285753" y="2952676"/>
                  </a:lnTo>
                  <a:cubicBezTo>
                    <a:pt x="3285753" y="3012329"/>
                    <a:pt x="3237003" y="3060688"/>
                    <a:pt x="3176865" y="3060688"/>
                  </a:cubicBezTo>
                  <a:cubicBezTo>
                    <a:pt x="3116730" y="3060688"/>
                    <a:pt x="3067978" y="3012329"/>
                    <a:pt x="3067978" y="2952676"/>
                  </a:cubicBezTo>
                  <a:lnTo>
                    <a:pt x="3044377" y="2952676"/>
                  </a:lnTo>
                  <a:cubicBezTo>
                    <a:pt x="3044377" y="3012329"/>
                    <a:pt x="2995627" y="3060688"/>
                    <a:pt x="2935489" y="3060688"/>
                  </a:cubicBezTo>
                  <a:cubicBezTo>
                    <a:pt x="2875354" y="3060688"/>
                    <a:pt x="2826602" y="3012329"/>
                    <a:pt x="2826602" y="2952676"/>
                  </a:cubicBezTo>
                  <a:lnTo>
                    <a:pt x="2803002" y="2952676"/>
                  </a:lnTo>
                  <a:cubicBezTo>
                    <a:pt x="2803002" y="3012329"/>
                    <a:pt x="2754252" y="3060688"/>
                    <a:pt x="2694115" y="3060688"/>
                  </a:cubicBezTo>
                  <a:cubicBezTo>
                    <a:pt x="2633980" y="3060688"/>
                    <a:pt x="2585229" y="3012329"/>
                    <a:pt x="2585229" y="2952676"/>
                  </a:cubicBezTo>
                  <a:lnTo>
                    <a:pt x="2561626" y="2952676"/>
                  </a:lnTo>
                  <a:cubicBezTo>
                    <a:pt x="2561626" y="3012329"/>
                    <a:pt x="2512877" y="3060688"/>
                    <a:pt x="2452739" y="3060688"/>
                  </a:cubicBezTo>
                  <a:cubicBezTo>
                    <a:pt x="2392604" y="3060688"/>
                    <a:pt x="2343853" y="3012329"/>
                    <a:pt x="2343853" y="2952676"/>
                  </a:cubicBezTo>
                  <a:lnTo>
                    <a:pt x="2320253" y="2952676"/>
                  </a:lnTo>
                  <a:cubicBezTo>
                    <a:pt x="2320253" y="3012329"/>
                    <a:pt x="2271502" y="3060688"/>
                    <a:pt x="2211366" y="3060688"/>
                  </a:cubicBezTo>
                  <a:cubicBezTo>
                    <a:pt x="2151230" y="3060688"/>
                    <a:pt x="2102479" y="3012329"/>
                    <a:pt x="2102479" y="2952676"/>
                  </a:cubicBezTo>
                  <a:lnTo>
                    <a:pt x="2078877" y="2952676"/>
                  </a:lnTo>
                  <a:cubicBezTo>
                    <a:pt x="2078877" y="3012329"/>
                    <a:pt x="2030125" y="3060688"/>
                    <a:pt x="1969989" y="3060688"/>
                  </a:cubicBezTo>
                  <a:cubicBezTo>
                    <a:pt x="1909853" y="3060688"/>
                    <a:pt x="1861102" y="3012329"/>
                    <a:pt x="1861102" y="2952676"/>
                  </a:cubicBezTo>
                  <a:lnTo>
                    <a:pt x="1837502" y="2952676"/>
                  </a:lnTo>
                  <a:cubicBezTo>
                    <a:pt x="1837502" y="3012329"/>
                    <a:pt x="1788751" y="3060688"/>
                    <a:pt x="1728615" y="3060688"/>
                  </a:cubicBezTo>
                  <a:cubicBezTo>
                    <a:pt x="1668479" y="3060688"/>
                    <a:pt x="1619728" y="3012329"/>
                    <a:pt x="1619728" y="2952676"/>
                  </a:cubicBezTo>
                  <a:lnTo>
                    <a:pt x="1596124" y="2952676"/>
                  </a:lnTo>
                  <a:cubicBezTo>
                    <a:pt x="1596124" y="3012329"/>
                    <a:pt x="1547373" y="3060688"/>
                    <a:pt x="1487237" y="3060688"/>
                  </a:cubicBezTo>
                  <a:cubicBezTo>
                    <a:pt x="1427101" y="3060688"/>
                    <a:pt x="1378350" y="3012329"/>
                    <a:pt x="1378350" y="2952676"/>
                  </a:cubicBezTo>
                  <a:lnTo>
                    <a:pt x="1354753" y="2952676"/>
                  </a:lnTo>
                  <a:cubicBezTo>
                    <a:pt x="1354753" y="3012329"/>
                    <a:pt x="1306002" y="3060688"/>
                    <a:pt x="1245866" y="3060688"/>
                  </a:cubicBezTo>
                  <a:cubicBezTo>
                    <a:pt x="1185729" y="3060688"/>
                    <a:pt x="1136978" y="3012329"/>
                    <a:pt x="1136978" y="2952676"/>
                  </a:cubicBezTo>
                  <a:lnTo>
                    <a:pt x="1113374" y="2952676"/>
                  </a:lnTo>
                  <a:cubicBezTo>
                    <a:pt x="1113374" y="3012329"/>
                    <a:pt x="1064623" y="3060688"/>
                    <a:pt x="1004487" y="3060688"/>
                  </a:cubicBezTo>
                  <a:cubicBezTo>
                    <a:pt x="944350" y="3060688"/>
                    <a:pt x="895600" y="3012329"/>
                    <a:pt x="895600" y="2952676"/>
                  </a:cubicBezTo>
                  <a:lnTo>
                    <a:pt x="872003" y="2952676"/>
                  </a:lnTo>
                  <a:cubicBezTo>
                    <a:pt x="872003" y="3012329"/>
                    <a:pt x="823252" y="3060688"/>
                    <a:pt x="763116" y="3060688"/>
                  </a:cubicBezTo>
                  <a:cubicBezTo>
                    <a:pt x="702979" y="3060688"/>
                    <a:pt x="654228" y="3012329"/>
                    <a:pt x="654228" y="2952676"/>
                  </a:cubicBezTo>
                  <a:lnTo>
                    <a:pt x="630625" y="2952676"/>
                  </a:lnTo>
                  <a:cubicBezTo>
                    <a:pt x="630625" y="3012329"/>
                    <a:pt x="581873" y="3060688"/>
                    <a:pt x="521737" y="3060688"/>
                  </a:cubicBezTo>
                  <a:cubicBezTo>
                    <a:pt x="461601" y="3060688"/>
                    <a:pt x="412849" y="3012329"/>
                    <a:pt x="412849" y="2952676"/>
                  </a:cubicBezTo>
                  <a:lnTo>
                    <a:pt x="389250" y="2952676"/>
                  </a:lnTo>
                  <a:cubicBezTo>
                    <a:pt x="389250" y="3012329"/>
                    <a:pt x="340499" y="3060688"/>
                    <a:pt x="280362" y="3060688"/>
                  </a:cubicBezTo>
                  <a:cubicBezTo>
                    <a:pt x="220226" y="3060688"/>
                    <a:pt x="171475" y="3012329"/>
                    <a:pt x="171475" y="2952676"/>
                  </a:cubicBezTo>
                  <a:lnTo>
                    <a:pt x="147874" y="2952676"/>
                  </a:lnTo>
                  <a:cubicBezTo>
                    <a:pt x="147874" y="3012329"/>
                    <a:pt x="99124" y="3060688"/>
                    <a:pt x="38987" y="3060688"/>
                  </a:cubicBezTo>
                  <a:lnTo>
                    <a:pt x="0" y="3052880"/>
                  </a:lnTo>
                  <a:lnTo>
                    <a:pt x="0" y="8012"/>
                  </a:lnTo>
                  <a:lnTo>
                    <a:pt x="6617" y="4856"/>
                  </a:lnTo>
                  <a:cubicBezTo>
                    <a:pt x="16845" y="1700"/>
                    <a:pt x="27721" y="0"/>
                    <a:pt x="389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37" y="3654"/>
              <a:ext cx="14474" cy="5180"/>
            </a:xfrm>
            <a:custGeom>
              <a:avLst/>
              <a:gdLst>
                <a:gd name="connsiteX0" fmla="*/ 38996 w 9168680"/>
                <a:gd name="connsiteY0" fmla="*/ 0 h 3060688"/>
                <a:gd name="connsiteX1" fmla="*/ 139327 w 9168680"/>
                <a:gd name="connsiteY1" fmla="*/ 65969 h 3060688"/>
                <a:gd name="connsiteX2" fmla="*/ 140556 w 9168680"/>
                <a:gd name="connsiteY2" fmla="*/ 72008 h 3060688"/>
                <a:gd name="connsiteX3" fmla="*/ 178812 w 9168680"/>
                <a:gd name="connsiteY3" fmla="*/ 72008 h 3060688"/>
                <a:gd name="connsiteX4" fmla="*/ 180041 w 9168680"/>
                <a:gd name="connsiteY4" fmla="*/ 65969 h 3060688"/>
                <a:gd name="connsiteX5" fmla="*/ 280371 w 9168680"/>
                <a:gd name="connsiteY5" fmla="*/ 0 h 3060688"/>
                <a:gd name="connsiteX6" fmla="*/ 380701 w 9168680"/>
                <a:gd name="connsiteY6" fmla="*/ 65969 h 3060688"/>
                <a:gd name="connsiteX7" fmla="*/ 381931 w 9168680"/>
                <a:gd name="connsiteY7" fmla="*/ 72008 h 3060688"/>
                <a:gd name="connsiteX8" fmla="*/ 420186 w 9168680"/>
                <a:gd name="connsiteY8" fmla="*/ 72008 h 3060688"/>
                <a:gd name="connsiteX9" fmla="*/ 421416 w 9168680"/>
                <a:gd name="connsiteY9" fmla="*/ 65969 h 3060688"/>
                <a:gd name="connsiteX10" fmla="*/ 521746 w 9168680"/>
                <a:gd name="connsiteY10" fmla="*/ 0 h 3060688"/>
                <a:gd name="connsiteX11" fmla="*/ 622076 w 9168680"/>
                <a:gd name="connsiteY11" fmla="*/ 65969 h 3060688"/>
                <a:gd name="connsiteX12" fmla="*/ 623305 w 9168680"/>
                <a:gd name="connsiteY12" fmla="*/ 72008 h 3060688"/>
                <a:gd name="connsiteX13" fmla="*/ 661565 w 9168680"/>
                <a:gd name="connsiteY13" fmla="*/ 72008 h 3060688"/>
                <a:gd name="connsiteX14" fmla="*/ 662794 w 9168680"/>
                <a:gd name="connsiteY14" fmla="*/ 65969 h 3060688"/>
                <a:gd name="connsiteX15" fmla="*/ 763124 w 9168680"/>
                <a:gd name="connsiteY15" fmla="*/ 0 h 3060688"/>
                <a:gd name="connsiteX16" fmla="*/ 863454 w 9168680"/>
                <a:gd name="connsiteY16" fmla="*/ 65969 h 3060688"/>
                <a:gd name="connsiteX17" fmla="*/ 864683 w 9168680"/>
                <a:gd name="connsiteY17" fmla="*/ 72008 h 3060688"/>
                <a:gd name="connsiteX18" fmla="*/ 902936 w 9168680"/>
                <a:gd name="connsiteY18" fmla="*/ 72008 h 3060688"/>
                <a:gd name="connsiteX19" fmla="*/ 904165 w 9168680"/>
                <a:gd name="connsiteY19" fmla="*/ 65969 h 3060688"/>
                <a:gd name="connsiteX20" fmla="*/ 1004496 w 9168680"/>
                <a:gd name="connsiteY20" fmla="*/ 0 h 3060688"/>
                <a:gd name="connsiteX21" fmla="*/ 1104825 w 9168680"/>
                <a:gd name="connsiteY21" fmla="*/ 65969 h 3060688"/>
                <a:gd name="connsiteX22" fmla="*/ 1106055 w 9168680"/>
                <a:gd name="connsiteY22" fmla="*/ 72008 h 3060688"/>
                <a:gd name="connsiteX23" fmla="*/ 1144315 w 9168680"/>
                <a:gd name="connsiteY23" fmla="*/ 72008 h 3060688"/>
                <a:gd name="connsiteX24" fmla="*/ 1145543 w 9168680"/>
                <a:gd name="connsiteY24" fmla="*/ 65969 h 3060688"/>
                <a:gd name="connsiteX25" fmla="*/ 1245874 w 9168680"/>
                <a:gd name="connsiteY25" fmla="*/ 0 h 3060688"/>
                <a:gd name="connsiteX26" fmla="*/ 1346204 w 9168680"/>
                <a:gd name="connsiteY26" fmla="*/ 65969 h 3060688"/>
                <a:gd name="connsiteX27" fmla="*/ 1347433 w 9168680"/>
                <a:gd name="connsiteY27" fmla="*/ 72008 h 3060688"/>
                <a:gd name="connsiteX28" fmla="*/ 1385687 w 9168680"/>
                <a:gd name="connsiteY28" fmla="*/ 72008 h 3060688"/>
                <a:gd name="connsiteX29" fmla="*/ 1386915 w 9168680"/>
                <a:gd name="connsiteY29" fmla="*/ 65969 h 3060688"/>
                <a:gd name="connsiteX30" fmla="*/ 1487245 w 9168680"/>
                <a:gd name="connsiteY30" fmla="*/ 0 h 3060688"/>
                <a:gd name="connsiteX31" fmla="*/ 1587575 w 9168680"/>
                <a:gd name="connsiteY31" fmla="*/ 65969 h 3060688"/>
                <a:gd name="connsiteX32" fmla="*/ 1588804 w 9168680"/>
                <a:gd name="connsiteY32" fmla="*/ 72008 h 3060688"/>
                <a:gd name="connsiteX33" fmla="*/ 1627064 w 9168680"/>
                <a:gd name="connsiteY33" fmla="*/ 72008 h 3060688"/>
                <a:gd name="connsiteX34" fmla="*/ 1628292 w 9168680"/>
                <a:gd name="connsiteY34" fmla="*/ 65969 h 3060688"/>
                <a:gd name="connsiteX35" fmla="*/ 1728623 w 9168680"/>
                <a:gd name="connsiteY35" fmla="*/ 0 h 3060688"/>
                <a:gd name="connsiteX36" fmla="*/ 1828953 w 9168680"/>
                <a:gd name="connsiteY36" fmla="*/ 65969 h 3060688"/>
                <a:gd name="connsiteX37" fmla="*/ 1830182 w 9168680"/>
                <a:gd name="connsiteY37" fmla="*/ 72008 h 3060688"/>
                <a:gd name="connsiteX38" fmla="*/ 1868438 w 9168680"/>
                <a:gd name="connsiteY38" fmla="*/ 72008 h 3060688"/>
                <a:gd name="connsiteX39" fmla="*/ 1869667 w 9168680"/>
                <a:gd name="connsiteY39" fmla="*/ 65969 h 3060688"/>
                <a:gd name="connsiteX40" fmla="*/ 1969997 w 9168680"/>
                <a:gd name="connsiteY40" fmla="*/ 0 h 3060688"/>
                <a:gd name="connsiteX41" fmla="*/ 2070328 w 9168680"/>
                <a:gd name="connsiteY41" fmla="*/ 65969 h 3060688"/>
                <a:gd name="connsiteX42" fmla="*/ 2071560 w 9168680"/>
                <a:gd name="connsiteY42" fmla="*/ 72008 h 3060688"/>
                <a:gd name="connsiteX43" fmla="*/ 2109818 w 9168680"/>
                <a:gd name="connsiteY43" fmla="*/ 72008 h 3060688"/>
                <a:gd name="connsiteX44" fmla="*/ 2111047 w 9168680"/>
                <a:gd name="connsiteY44" fmla="*/ 65969 h 3060688"/>
                <a:gd name="connsiteX45" fmla="*/ 2211377 w 9168680"/>
                <a:gd name="connsiteY45" fmla="*/ 0 h 3060688"/>
                <a:gd name="connsiteX46" fmla="*/ 2311706 w 9168680"/>
                <a:gd name="connsiteY46" fmla="*/ 65969 h 3060688"/>
                <a:gd name="connsiteX47" fmla="*/ 2312936 w 9168680"/>
                <a:gd name="connsiteY47" fmla="*/ 72008 h 3060688"/>
                <a:gd name="connsiteX48" fmla="*/ 2351191 w 9168680"/>
                <a:gd name="connsiteY48" fmla="*/ 72008 h 3060688"/>
                <a:gd name="connsiteX49" fmla="*/ 2352420 w 9168680"/>
                <a:gd name="connsiteY49" fmla="*/ 65969 h 3060688"/>
                <a:gd name="connsiteX50" fmla="*/ 2452749 w 9168680"/>
                <a:gd name="connsiteY50" fmla="*/ 0 h 3060688"/>
                <a:gd name="connsiteX51" fmla="*/ 2553080 w 9168680"/>
                <a:gd name="connsiteY51" fmla="*/ 65969 h 3060688"/>
                <a:gd name="connsiteX52" fmla="*/ 2554309 w 9168680"/>
                <a:gd name="connsiteY52" fmla="*/ 72008 h 3060688"/>
                <a:gd name="connsiteX53" fmla="*/ 2592566 w 9168680"/>
                <a:gd name="connsiteY53" fmla="*/ 72008 h 3060688"/>
                <a:gd name="connsiteX54" fmla="*/ 2593795 w 9168680"/>
                <a:gd name="connsiteY54" fmla="*/ 65969 h 3060688"/>
                <a:gd name="connsiteX55" fmla="*/ 2694126 w 9168680"/>
                <a:gd name="connsiteY55" fmla="*/ 0 h 3060688"/>
                <a:gd name="connsiteX56" fmla="*/ 2794456 w 9168680"/>
                <a:gd name="connsiteY56" fmla="*/ 65969 h 3060688"/>
                <a:gd name="connsiteX57" fmla="*/ 2795685 w 9168680"/>
                <a:gd name="connsiteY57" fmla="*/ 72008 h 3060688"/>
                <a:gd name="connsiteX58" fmla="*/ 2833940 w 9168680"/>
                <a:gd name="connsiteY58" fmla="*/ 72008 h 3060688"/>
                <a:gd name="connsiteX59" fmla="*/ 2835169 w 9168680"/>
                <a:gd name="connsiteY59" fmla="*/ 65969 h 3060688"/>
                <a:gd name="connsiteX60" fmla="*/ 2935499 w 9168680"/>
                <a:gd name="connsiteY60" fmla="*/ 0 h 3060688"/>
                <a:gd name="connsiteX61" fmla="*/ 3035830 w 9168680"/>
                <a:gd name="connsiteY61" fmla="*/ 65969 h 3060688"/>
                <a:gd name="connsiteX62" fmla="*/ 3037060 w 9168680"/>
                <a:gd name="connsiteY62" fmla="*/ 72008 h 3060688"/>
                <a:gd name="connsiteX63" fmla="*/ 3075316 w 9168680"/>
                <a:gd name="connsiteY63" fmla="*/ 72008 h 3060688"/>
                <a:gd name="connsiteX64" fmla="*/ 3076545 w 9168680"/>
                <a:gd name="connsiteY64" fmla="*/ 65969 h 3060688"/>
                <a:gd name="connsiteX65" fmla="*/ 3176876 w 9168680"/>
                <a:gd name="connsiteY65" fmla="*/ 0 h 3060688"/>
                <a:gd name="connsiteX66" fmla="*/ 3277207 w 9168680"/>
                <a:gd name="connsiteY66" fmla="*/ 65969 h 3060688"/>
                <a:gd name="connsiteX67" fmla="*/ 3278435 w 9168680"/>
                <a:gd name="connsiteY67" fmla="*/ 72008 h 3060688"/>
                <a:gd name="connsiteX68" fmla="*/ 3316690 w 9168680"/>
                <a:gd name="connsiteY68" fmla="*/ 72008 h 3060688"/>
                <a:gd name="connsiteX69" fmla="*/ 3317919 w 9168680"/>
                <a:gd name="connsiteY69" fmla="*/ 65969 h 3060688"/>
                <a:gd name="connsiteX70" fmla="*/ 3418251 w 9168680"/>
                <a:gd name="connsiteY70" fmla="*/ 0 h 3060688"/>
                <a:gd name="connsiteX71" fmla="*/ 3518582 w 9168680"/>
                <a:gd name="connsiteY71" fmla="*/ 65969 h 3060688"/>
                <a:gd name="connsiteX72" fmla="*/ 3519812 w 9168680"/>
                <a:gd name="connsiteY72" fmla="*/ 72008 h 3060688"/>
                <a:gd name="connsiteX73" fmla="*/ 3558068 w 9168680"/>
                <a:gd name="connsiteY73" fmla="*/ 72008 h 3060688"/>
                <a:gd name="connsiteX74" fmla="*/ 3559297 w 9168680"/>
                <a:gd name="connsiteY74" fmla="*/ 65969 h 3060688"/>
                <a:gd name="connsiteX75" fmla="*/ 3659625 w 9168680"/>
                <a:gd name="connsiteY75" fmla="*/ 0 h 3060688"/>
                <a:gd name="connsiteX76" fmla="*/ 3759952 w 9168680"/>
                <a:gd name="connsiteY76" fmla="*/ 65969 h 3060688"/>
                <a:gd name="connsiteX77" fmla="*/ 3761180 w 9168680"/>
                <a:gd name="connsiteY77" fmla="*/ 72008 h 3060688"/>
                <a:gd name="connsiteX78" fmla="*/ 3799437 w 9168680"/>
                <a:gd name="connsiteY78" fmla="*/ 72008 h 3060688"/>
                <a:gd name="connsiteX79" fmla="*/ 3800666 w 9168680"/>
                <a:gd name="connsiteY79" fmla="*/ 65969 h 3060688"/>
                <a:gd name="connsiteX80" fmla="*/ 3900997 w 9168680"/>
                <a:gd name="connsiteY80" fmla="*/ 0 h 3060688"/>
                <a:gd name="connsiteX81" fmla="*/ 4001328 w 9168680"/>
                <a:gd name="connsiteY81" fmla="*/ 65969 h 3060688"/>
                <a:gd name="connsiteX82" fmla="*/ 4002557 w 9168680"/>
                <a:gd name="connsiteY82" fmla="*/ 72008 h 3060688"/>
                <a:gd name="connsiteX83" fmla="*/ 4040814 w 9168680"/>
                <a:gd name="connsiteY83" fmla="*/ 72008 h 3060688"/>
                <a:gd name="connsiteX84" fmla="*/ 4042044 w 9168680"/>
                <a:gd name="connsiteY84" fmla="*/ 65969 h 3060688"/>
                <a:gd name="connsiteX85" fmla="*/ 4142376 w 9168680"/>
                <a:gd name="connsiteY85" fmla="*/ 0 h 3060688"/>
                <a:gd name="connsiteX86" fmla="*/ 4242696 w 9168680"/>
                <a:gd name="connsiteY86" fmla="*/ 65969 h 3060688"/>
                <a:gd name="connsiteX87" fmla="*/ 4243926 w 9168680"/>
                <a:gd name="connsiteY87" fmla="*/ 72008 h 3060688"/>
                <a:gd name="connsiteX88" fmla="*/ 4282181 w 9168680"/>
                <a:gd name="connsiteY88" fmla="*/ 72008 h 3060688"/>
                <a:gd name="connsiteX89" fmla="*/ 4283411 w 9168680"/>
                <a:gd name="connsiteY89" fmla="*/ 65969 h 3060688"/>
                <a:gd name="connsiteX90" fmla="*/ 4383742 w 9168680"/>
                <a:gd name="connsiteY90" fmla="*/ 0 h 3060688"/>
                <a:gd name="connsiteX91" fmla="*/ 4484072 w 9168680"/>
                <a:gd name="connsiteY91" fmla="*/ 65969 h 3060688"/>
                <a:gd name="connsiteX92" fmla="*/ 4485301 w 9168680"/>
                <a:gd name="connsiteY92" fmla="*/ 72008 h 3060688"/>
                <a:gd name="connsiteX93" fmla="*/ 4523559 w 9168680"/>
                <a:gd name="connsiteY93" fmla="*/ 72008 h 3060688"/>
                <a:gd name="connsiteX94" fmla="*/ 4524788 w 9168680"/>
                <a:gd name="connsiteY94" fmla="*/ 65969 h 3060688"/>
                <a:gd name="connsiteX95" fmla="*/ 4625118 w 9168680"/>
                <a:gd name="connsiteY95" fmla="*/ 0 h 3060688"/>
                <a:gd name="connsiteX96" fmla="*/ 4725449 w 9168680"/>
                <a:gd name="connsiteY96" fmla="*/ 65969 h 3060688"/>
                <a:gd name="connsiteX97" fmla="*/ 4726677 w 9168680"/>
                <a:gd name="connsiteY97" fmla="*/ 72008 h 3060688"/>
                <a:gd name="connsiteX98" fmla="*/ 4764932 w 9168680"/>
                <a:gd name="connsiteY98" fmla="*/ 72008 h 3060688"/>
                <a:gd name="connsiteX99" fmla="*/ 4766161 w 9168680"/>
                <a:gd name="connsiteY99" fmla="*/ 65969 h 3060688"/>
                <a:gd name="connsiteX100" fmla="*/ 4866490 w 9168680"/>
                <a:gd name="connsiteY100" fmla="*/ 0 h 3060688"/>
                <a:gd name="connsiteX101" fmla="*/ 4966824 w 9168680"/>
                <a:gd name="connsiteY101" fmla="*/ 65969 h 3060688"/>
                <a:gd name="connsiteX102" fmla="*/ 4968052 w 9168680"/>
                <a:gd name="connsiteY102" fmla="*/ 72008 h 3060688"/>
                <a:gd name="connsiteX103" fmla="*/ 5006311 w 9168680"/>
                <a:gd name="connsiteY103" fmla="*/ 72008 h 3060688"/>
                <a:gd name="connsiteX104" fmla="*/ 5007540 w 9168680"/>
                <a:gd name="connsiteY104" fmla="*/ 65969 h 3060688"/>
                <a:gd name="connsiteX105" fmla="*/ 5107869 w 9168680"/>
                <a:gd name="connsiteY105" fmla="*/ 0 h 3060688"/>
                <a:gd name="connsiteX106" fmla="*/ 5208199 w 9168680"/>
                <a:gd name="connsiteY106" fmla="*/ 65969 h 3060688"/>
                <a:gd name="connsiteX107" fmla="*/ 5209427 w 9168680"/>
                <a:gd name="connsiteY107" fmla="*/ 72008 h 3060688"/>
                <a:gd name="connsiteX108" fmla="*/ 5247686 w 9168680"/>
                <a:gd name="connsiteY108" fmla="*/ 72008 h 3060688"/>
                <a:gd name="connsiteX109" fmla="*/ 5248913 w 9168680"/>
                <a:gd name="connsiteY109" fmla="*/ 65969 h 3060688"/>
                <a:gd name="connsiteX110" fmla="*/ 5349245 w 9168680"/>
                <a:gd name="connsiteY110" fmla="*/ 0 h 3060688"/>
                <a:gd name="connsiteX111" fmla="*/ 5449574 w 9168680"/>
                <a:gd name="connsiteY111" fmla="*/ 65969 h 3060688"/>
                <a:gd name="connsiteX112" fmla="*/ 5450803 w 9168680"/>
                <a:gd name="connsiteY112" fmla="*/ 72008 h 3060688"/>
                <a:gd name="connsiteX113" fmla="*/ 5489063 w 9168680"/>
                <a:gd name="connsiteY113" fmla="*/ 72008 h 3060688"/>
                <a:gd name="connsiteX114" fmla="*/ 5490292 w 9168680"/>
                <a:gd name="connsiteY114" fmla="*/ 65969 h 3060688"/>
                <a:gd name="connsiteX115" fmla="*/ 5590620 w 9168680"/>
                <a:gd name="connsiteY115" fmla="*/ 0 h 3060688"/>
                <a:gd name="connsiteX116" fmla="*/ 5690949 w 9168680"/>
                <a:gd name="connsiteY116" fmla="*/ 65969 h 3060688"/>
                <a:gd name="connsiteX117" fmla="*/ 5692178 w 9168680"/>
                <a:gd name="connsiteY117" fmla="*/ 72008 h 3060688"/>
                <a:gd name="connsiteX118" fmla="*/ 5730434 w 9168680"/>
                <a:gd name="connsiteY118" fmla="*/ 72008 h 3060688"/>
                <a:gd name="connsiteX119" fmla="*/ 5731664 w 9168680"/>
                <a:gd name="connsiteY119" fmla="*/ 65969 h 3060688"/>
                <a:gd name="connsiteX120" fmla="*/ 5831991 w 9168680"/>
                <a:gd name="connsiteY120" fmla="*/ 0 h 3060688"/>
                <a:gd name="connsiteX121" fmla="*/ 5932320 w 9168680"/>
                <a:gd name="connsiteY121" fmla="*/ 65969 h 3060688"/>
                <a:gd name="connsiteX122" fmla="*/ 5933549 w 9168680"/>
                <a:gd name="connsiteY122" fmla="*/ 72008 h 3060688"/>
                <a:gd name="connsiteX123" fmla="*/ 5971805 w 9168680"/>
                <a:gd name="connsiteY123" fmla="*/ 72008 h 3060688"/>
                <a:gd name="connsiteX124" fmla="*/ 5973034 w 9168680"/>
                <a:gd name="connsiteY124" fmla="*/ 65969 h 3060688"/>
                <a:gd name="connsiteX125" fmla="*/ 6073363 w 9168680"/>
                <a:gd name="connsiteY125" fmla="*/ 0 h 3060688"/>
                <a:gd name="connsiteX126" fmla="*/ 6173694 w 9168680"/>
                <a:gd name="connsiteY126" fmla="*/ 65969 h 3060688"/>
                <a:gd name="connsiteX127" fmla="*/ 6174922 w 9168680"/>
                <a:gd name="connsiteY127" fmla="*/ 72008 h 3060688"/>
                <a:gd name="connsiteX128" fmla="*/ 6213179 w 9168680"/>
                <a:gd name="connsiteY128" fmla="*/ 72008 h 3060688"/>
                <a:gd name="connsiteX129" fmla="*/ 6214408 w 9168680"/>
                <a:gd name="connsiteY129" fmla="*/ 65969 h 3060688"/>
                <a:gd name="connsiteX130" fmla="*/ 6314738 w 9168680"/>
                <a:gd name="connsiteY130" fmla="*/ 0 h 3060688"/>
                <a:gd name="connsiteX131" fmla="*/ 6415069 w 9168680"/>
                <a:gd name="connsiteY131" fmla="*/ 65969 h 3060688"/>
                <a:gd name="connsiteX132" fmla="*/ 6416298 w 9168680"/>
                <a:gd name="connsiteY132" fmla="*/ 72008 h 3060688"/>
                <a:gd name="connsiteX133" fmla="*/ 6454554 w 9168680"/>
                <a:gd name="connsiteY133" fmla="*/ 72008 h 3060688"/>
                <a:gd name="connsiteX134" fmla="*/ 6455783 w 9168680"/>
                <a:gd name="connsiteY134" fmla="*/ 65969 h 3060688"/>
                <a:gd name="connsiteX135" fmla="*/ 6556113 w 9168680"/>
                <a:gd name="connsiteY135" fmla="*/ 0 h 3060688"/>
                <a:gd name="connsiteX136" fmla="*/ 6656443 w 9168680"/>
                <a:gd name="connsiteY136" fmla="*/ 65969 h 3060688"/>
                <a:gd name="connsiteX137" fmla="*/ 6657673 w 9168680"/>
                <a:gd name="connsiteY137" fmla="*/ 72008 h 3060688"/>
                <a:gd name="connsiteX138" fmla="*/ 6695929 w 9168680"/>
                <a:gd name="connsiteY138" fmla="*/ 72008 h 3060688"/>
                <a:gd name="connsiteX139" fmla="*/ 6697158 w 9168680"/>
                <a:gd name="connsiteY139" fmla="*/ 65969 h 3060688"/>
                <a:gd name="connsiteX140" fmla="*/ 6797488 w 9168680"/>
                <a:gd name="connsiteY140" fmla="*/ 0 h 3060688"/>
                <a:gd name="connsiteX141" fmla="*/ 6897819 w 9168680"/>
                <a:gd name="connsiteY141" fmla="*/ 65969 h 3060688"/>
                <a:gd name="connsiteX142" fmla="*/ 6899048 w 9168680"/>
                <a:gd name="connsiteY142" fmla="*/ 72008 h 3060688"/>
                <a:gd name="connsiteX143" fmla="*/ 6937304 w 9168680"/>
                <a:gd name="connsiteY143" fmla="*/ 72008 h 3060688"/>
                <a:gd name="connsiteX144" fmla="*/ 6938533 w 9168680"/>
                <a:gd name="connsiteY144" fmla="*/ 65969 h 3060688"/>
                <a:gd name="connsiteX145" fmla="*/ 7038863 w 9168680"/>
                <a:gd name="connsiteY145" fmla="*/ 0 h 3060688"/>
                <a:gd name="connsiteX146" fmla="*/ 7139194 w 9168680"/>
                <a:gd name="connsiteY146" fmla="*/ 65969 h 3060688"/>
                <a:gd name="connsiteX147" fmla="*/ 7140423 w 9168680"/>
                <a:gd name="connsiteY147" fmla="*/ 72008 h 3060688"/>
                <a:gd name="connsiteX148" fmla="*/ 7178679 w 9168680"/>
                <a:gd name="connsiteY148" fmla="*/ 72008 h 3060688"/>
                <a:gd name="connsiteX149" fmla="*/ 7179908 w 9168680"/>
                <a:gd name="connsiteY149" fmla="*/ 65969 h 3060688"/>
                <a:gd name="connsiteX150" fmla="*/ 7280238 w 9168680"/>
                <a:gd name="connsiteY150" fmla="*/ 0 h 3060688"/>
                <a:gd name="connsiteX151" fmla="*/ 7380568 w 9168680"/>
                <a:gd name="connsiteY151" fmla="*/ 65969 h 3060688"/>
                <a:gd name="connsiteX152" fmla="*/ 7381798 w 9168680"/>
                <a:gd name="connsiteY152" fmla="*/ 72008 h 3060688"/>
                <a:gd name="connsiteX153" fmla="*/ 7420054 w 9168680"/>
                <a:gd name="connsiteY153" fmla="*/ 72008 h 3060688"/>
                <a:gd name="connsiteX154" fmla="*/ 7421283 w 9168680"/>
                <a:gd name="connsiteY154" fmla="*/ 65969 h 3060688"/>
                <a:gd name="connsiteX155" fmla="*/ 7521614 w 9168680"/>
                <a:gd name="connsiteY155" fmla="*/ 0 h 3060688"/>
                <a:gd name="connsiteX156" fmla="*/ 7621944 w 9168680"/>
                <a:gd name="connsiteY156" fmla="*/ 65969 h 3060688"/>
                <a:gd name="connsiteX157" fmla="*/ 7623173 w 9168680"/>
                <a:gd name="connsiteY157" fmla="*/ 72008 h 3060688"/>
                <a:gd name="connsiteX158" fmla="*/ 7661429 w 9168680"/>
                <a:gd name="connsiteY158" fmla="*/ 72008 h 3060688"/>
                <a:gd name="connsiteX159" fmla="*/ 7662658 w 9168680"/>
                <a:gd name="connsiteY159" fmla="*/ 65969 h 3060688"/>
                <a:gd name="connsiteX160" fmla="*/ 7762989 w 9168680"/>
                <a:gd name="connsiteY160" fmla="*/ 0 h 3060688"/>
                <a:gd name="connsiteX161" fmla="*/ 7863318 w 9168680"/>
                <a:gd name="connsiteY161" fmla="*/ 65969 h 3060688"/>
                <a:gd name="connsiteX162" fmla="*/ 7864548 w 9168680"/>
                <a:gd name="connsiteY162" fmla="*/ 72008 h 3060688"/>
                <a:gd name="connsiteX163" fmla="*/ 7902804 w 9168680"/>
                <a:gd name="connsiteY163" fmla="*/ 72008 h 3060688"/>
                <a:gd name="connsiteX164" fmla="*/ 7904033 w 9168680"/>
                <a:gd name="connsiteY164" fmla="*/ 65969 h 3060688"/>
                <a:gd name="connsiteX165" fmla="*/ 8004364 w 9168680"/>
                <a:gd name="connsiteY165" fmla="*/ 0 h 3060688"/>
                <a:gd name="connsiteX166" fmla="*/ 8104694 w 9168680"/>
                <a:gd name="connsiteY166" fmla="*/ 65969 h 3060688"/>
                <a:gd name="connsiteX167" fmla="*/ 8105923 w 9168680"/>
                <a:gd name="connsiteY167" fmla="*/ 72008 h 3060688"/>
                <a:gd name="connsiteX168" fmla="*/ 8144179 w 9168680"/>
                <a:gd name="connsiteY168" fmla="*/ 72008 h 3060688"/>
                <a:gd name="connsiteX169" fmla="*/ 8145408 w 9168680"/>
                <a:gd name="connsiteY169" fmla="*/ 65969 h 3060688"/>
                <a:gd name="connsiteX170" fmla="*/ 8245739 w 9168680"/>
                <a:gd name="connsiteY170" fmla="*/ 0 h 3060688"/>
                <a:gd name="connsiteX171" fmla="*/ 8346069 w 9168680"/>
                <a:gd name="connsiteY171" fmla="*/ 65969 h 3060688"/>
                <a:gd name="connsiteX172" fmla="*/ 8347298 w 9168680"/>
                <a:gd name="connsiteY172" fmla="*/ 72008 h 3060688"/>
                <a:gd name="connsiteX173" fmla="*/ 8385554 w 9168680"/>
                <a:gd name="connsiteY173" fmla="*/ 72008 h 3060688"/>
                <a:gd name="connsiteX174" fmla="*/ 8386783 w 9168680"/>
                <a:gd name="connsiteY174" fmla="*/ 65969 h 3060688"/>
                <a:gd name="connsiteX175" fmla="*/ 8487114 w 9168680"/>
                <a:gd name="connsiteY175" fmla="*/ 0 h 3060688"/>
                <a:gd name="connsiteX176" fmla="*/ 8587444 w 9168680"/>
                <a:gd name="connsiteY176" fmla="*/ 65969 h 3060688"/>
                <a:gd name="connsiteX177" fmla="*/ 8588673 w 9168680"/>
                <a:gd name="connsiteY177" fmla="*/ 72008 h 3060688"/>
                <a:gd name="connsiteX178" fmla="*/ 8626929 w 9168680"/>
                <a:gd name="connsiteY178" fmla="*/ 72008 h 3060688"/>
                <a:gd name="connsiteX179" fmla="*/ 8628158 w 9168680"/>
                <a:gd name="connsiteY179" fmla="*/ 65969 h 3060688"/>
                <a:gd name="connsiteX180" fmla="*/ 8728489 w 9168680"/>
                <a:gd name="connsiteY180" fmla="*/ 0 h 3060688"/>
                <a:gd name="connsiteX181" fmla="*/ 8828819 w 9168680"/>
                <a:gd name="connsiteY181" fmla="*/ 65969 h 3060688"/>
                <a:gd name="connsiteX182" fmla="*/ 8830048 w 9168680"/>
                <a:gd name="connsiteY182" fmla="*/ 72008 h 3060688"/>
                <a:gd name="connsiteX183" fmla="*/ 8868304 w 9168680"/>
                <a:gd name="connsiteY183" fmla="*/ 72008 h 3060688"/>
                <a:gd name="connsiteX184" fmla="*/ 8869533 w 9168680"/>
                <a:gd name="connsiteY184" fmla="*/ 65969 h 3060688"/>
                <a:gd name="connsiteX185" fmla="*/ 8969864 w 9168680"/>
                <a:gd name="connsiteY185" fmla="*/ 0 h 3060688"/>
                <a:gd name="connsiteX186" fmla="*/ 9070194 w 9168680"/>
                <a:gd name="connsiteY186" fmla="*/ 65969 h 3060688"/>
                <a:gd name="connsiteX187" fmla="*/ 9071423 w 9168680"/>
                <a:gd name="connsiteY187" fmla="*/ 72008 h 3060688"/>
                <a:gd name="connsiteX188" fmla="*/ 9109680 w 9168680"/>
                <a:gd name="connsiteY188" fmla="*/ 72008 h 3060688"/>
                <a:gd name="connsiteX189" fmla="*/ 9110908 w 9168680"/>
                <a:gd name="connsiteY189" fmla="*/ 65969 h 3060688"/>
                <a:gd name="connsiteX190" fmla="*/ 9150359 w 9168680"/>
                <a:gd name="connsiteY190" fmla="*/ 18447 h 3060688"/>
                <a:gd name="connsiteX191" fmla="*/ 9168680 w 9168680"/>
                <a:gd name="connsiteY191" fmla="*/ 9710 h 3060688"/>
                <a:gd name="connsiteX192" fmla="*/ 9168680 w 9168680"/>
                <a:gd name="connsiteY192" fmla="*/ 3052083 h 3060688"/>
                <a:gd name="connsiteX193" fmla="*/ 9134244 w 9168680"/>
                <a:gd name="connsiteY193" fmla="*/ 3029052 h 3060688"/>
                <a:gd name="connsiteX194" fmla="*/ 9102352 w 9168680"/>
                <a:gd name="connsiteY194" fmla="*/ 2952676 h 3060688"/>
                <a:gd name="connsiteX195" fmla="*/ 9078751 w 9168680"/>
                <a:gd name="connsiteY195" fmla="*/ 2952676 h 3060688"/>
                <a:gd name="connsiteX196" fmla="*/ 8969864 w 9168680"/>
                <a:gd name="connsiteY196" fmla="*/ 3060688 h 3060688"/>
                <a:gd name="connsiteX197" fmla="*/ 8860977 w 9168680"/>
                <a:gd name="connsiteY197" fmla="*/ 2952676 h 3060688"/>
                <a:gd name="connsiteX198" fmla="*/ 8837376 w 9168680"/>
                <a:gd name="connsiteY198" fmla="*/ 2952676 h 3060688"/>
                <a:gd name="connsiteX199" fmla="*/ 8728489 w 9168680"/>
                <a:gd name="connsiteY199" fmla="*/ 3060688 h 3060688"/>
                <a:gd name="connsiteX200" fmla="*/ 8619601 w 9168680"/>
                <a:gd name="connsiteY200" fmla="*/ 2952676 h 3060688"/>
                <a:gd name="connsiteX201" fmla="*/ 8596001 w 9168680"/>
                <a:gd name="connsiteY201" fmla="*/ 2952676 h 3060688"/>
                <a:gd name="connsiteX202" fmla="*/ 8487114 w 9168680"/>
                <a:gd name="connsiteY202" fmla="*/ 3060688 h 3060688"/>
                <a:gd name="connsiteX203" fmla="*/ 8378226 w 9168680"/>
                <a:gd name="connsiteY203" fmla="*/ 2952676 h 3060688"/>
                <a:gd name="connsiteX204" fmla="*/ 8354626 w 9168680"/>
                <a:gd name="connsiteY204" fmla="*/ 2952676 h 3060688"/>
                <a:gd name="connsiteX205" fmla="*/ 8245739 w 9168680"/>
                <a:gd name="connsiteY205" fmla="*/ 3060688 h 3060688"/>
                <a:gd name="connsiteX206" fmla="*/ 8136852 w 9168680"/>
                <a:gd name="connsiteY206" fmla="*/ 2952676 h 3060688"/>
                <a:gd name="connsiteX207" fmla="*/ 8113251 w 9168680"/>
                <a:gd name="connsiteY207" fmla="*/ 2952676 h 3060688"/>
                <a:gd name="connsiteX208" fmla="*/ 8004364 w 9168680"/>
                <a:gd name="connsiteY208" fmla="*/ 3060688 h 3060688"/>
                <a:gd name="connsiteX209" fmla="*/ 7895477 w 9168680"/>
                <a:gd name="connsiteY209" fmla="*/ 2952676 h 3060688"/>
                <a:gd name="connsiteX210" fmla="*/ 7871876 w 9168680"/>
                <a:gd name="connsiteY210" fmla="*/ 2952676 h 3060688"/>
                <a:gd name="connsiteX211" fmla="*/ 7762989 w 9168680"/>
                <a:gd name="connsiteY211" fmla="*/ 3060688 h 3060688"/>
                <a:gd name="connsiteX212" fmla="*/ 7654101 w 9168680"/>
                <a:gd name="connsiteY212" fmla="*/ 2952676 h 3060688"/>
                <a:gd name="connsiteX213" fmla="*/ 7630501 w 9168680"/>
                <a:gd name="connsiteY213" fmla="*/ 2952676 h 3060688"/>
                <a:gd name="connsiteX214" fmla="*/ 7521614 w 9168680"/>
                <a:gd name="connsiteY214" fmla="*/ 3060688 h 3060688"/>
                <a:gd name="connsiteX215" fmla="*/ 7412726 w 9168680"/>
                <a:gd name="connsiteY215" fmla="*/ 2952676 h 3060688"/>
                <a:gd name="connsiteX216" fmla="*/ 7389126 w 9168680"/>
                <a:gd name="connsiteY216" fmla="*/ 2952676 h 3060688"/>
                <a:gd name="connsiteX217" fmla="*/ 7280238 w 9168680"/>
                <a:gd name="connsiteY217" fmla="*/ 3060688 h 3060688"/>
                <a:gd name="connsiteX218" fmla="*/ 7171351 w 9168680"/>
                <a:gd name="connsiteY218" fmla="*/ 2952676 h 3060688"/>
                <a:gd name="connsiteX219" fmla="*/ 7147751 w 9168680"/>
                <a:gd name="connsiteY219" fmla="*/ 2952676 h 3060688"/>
                <a:gd name="connsiteX220" fmla="*/ 7038863 w 9168680"/>
                <a:gd name="connsiteY220" fmla="*/ 3060688 h 3060688"/>
                <a:gd name="connsiteX221" fmla="*/ 6929976 w 9168680"/>
                <a:gd name="connsiteY221" fmla="*/ 2952676 h 3060688"/>
                <a:gd name="connsiteX222" fmla="*/ 6906376 w 9168680"/>
                <a:gd name="connsiteY222" fmla="*/ 2952676 h 3060688"/>
                <a:gd name="connsiteX223" fmla="*/ 6797488 w 9168680"/>
                <a:gd name="connsiteY223" fmla="*/ 3060688 h 3060688"/>
                <a:gd name="connsiteX224" fmla="*/ 6688601 w 9168680"/>
                <a:gd name="connsiteY224" fmla="*/ 2952676 h 3060688"/>
                <a:gd name="connsiteX225" fmla="*/ 6665000 w 9168680"/>
                <a:gd name="connsiteY225" fmla="*/ 2952676 h 3060688"/>
                <a:gd name="connsiteX226" fmla="*/ 6556113 w 9168680"/>
                <a:gd name="connsiteY226" fmla="*/ 3060688 h 3060688"/>
                <a:gd name="connsiteX227" fmla="*/ 6447227 w 9168680"/>
                <a:gd name="connsiteY227" fmla="*/ 2952676 h 3060688"/>
                <a:gd name="connsiteX228" fmla="*/ 6423625 w 9168680"/>
                <a:gd name="connsiteY228" fmla="*/ 2952676 h 3060688"/>
                <a:gd name="connsiteX229" fmla="*/ 6314738 w 9168680"/>
                <a:gd name="connsiteY229" fmla="*/ 3060688 h 3060688"/>
                <a:gd name="connsiteX230" fmla="*/ 6205851 w 9168680"/>
                <a:gd name="connsiteY230" fmla="*/ 2952676 h 3060688"/>
                <a:gd name="connsiteX231" fmla="*/ 6182250 w 9168680"/>
                <a:gd name="connsiteY231" fmla="*/ 2952676 h 3060688"/>
                <a:gd name="connsiteX232" fmla="*/ 6073363 w 9168680"/>
                <a:gd name="connsiteY232" fmla="*/ 3060688 h 3060688"/>
                <a:gd name="connsiteX233" fmla="*/ 5964476 w 9168680"/>
                <a:gd name="connsiteY233" fmla="*/ 2952676 h 3060688"/>
                <a:gd name="connsiteX234" fmla="*/ 5940877 w 9168680"/>
                <a:gd name="connsiteY234" fmla="*/ 2952676 h 3060688"/>
                <a:gd name="connsiteX235" fmla="*/ 5831990 w 9168680"/>
                <a:gd name="connsiteY235" fmla="*/ 3060688 h 3060688"/>
                <a:gd name="connsiteX236" fmla="*/ 5723103 w 9168680"/>
                <a:gd name="connsiteY236" fmla="*/ 2952676 h 3060688"/>
                <a:gd name="connsiteX237" fmla="*/ 5699503 w 9168680"/>
                <a:gd name="connsiteY237" fmla="*/ 2952676 h 3060688"/>
                <a:gd name="connsiteX238" fmla="*/ 5590617 w 9168680"/>
                <a:gd name="connsiteY238" fmla="*/ 3060688 h 3060688"/>
                <a:gd name="connsiteX239" fmla="*/ 5481731 w 9168680"/>
                <a:gd name="connsiteY239" fmla="*/ 2952676 h 3060688"/>
                <a:gd name="connsiteX240" fmla="*/ 5458125 w 9168680"/>
                <a:gd name="connsiteY240" fmla="*/ 2952676 h 3060688"/>
                <a:gd name="connsiteX241" fmla="*/ 5349238 w 9168680"/>
                <a:gd name="connsiteY241" fmla="*/ 3060688 h 3060688"/>
                <a:gd name="connsiteX242" fmla="*/ 5240351 w 9168680"/>
                <a:gd name="connsiteY242" fmla="*/ 2952676 h 3060688"/>
                <a:gd name="connsiteX243" fmla="*/ 5216751 w 9168680"/>
                <a:gd name="connsiteY243" fmla="*/ 2952676 h 3060688"/>
                <a:gd name="connsiteX244" fmla="*/ 5107863 w 9168680"/>
                <a:gd name="connsiteY244" fmla="*/ 3060688 h 3060688"/>
                <a:gd name="connsiteX245" fmla="*/ 4998976 w 9168680"/>
                <a:gd name="connsiteY245" fmla="*/ 2952676 h 3060688"/>
                <a:gd name="connsiteX246" fmla="*/ 4975375 w 9168680"/>
                <a:gd name="connsiteY246" fmla="*/ 2952676 h 3060688"/>
                <a:gd name="connsiteX247" fmla="*/ 4866488 w 9168680"/>
                <a:gd name="connsiteY247" fmla="*/ 3060688 h 3060688"/>
                <a:gd name="connsiteX248" fmla="*/ 4757601 w 9168680"/>
                <a:gd name="connsiteY248" fmla="*/ 2952676 h 3060688"/>
                <a:gd name="connsiteX249" fmla="*/ 4734000 w 9168680"/>
                <a:gd name="connsiteY249" fmla="*/ 2952676 h 3060688"/>
                <a:gd name="connsiteX250" fmla="*/ 4625114 w 9168680"/>
                <a:gd name="connsiteY250" fmla="*/ 3060688 h 3060688"/>
                <a:gd name="connsiteX251" fmla="*/ 4516227 w 9168680"/>
                <a:gd name="connsiteY251" fmla="*/ 2952676 h 3060688"/>
                <a:gd name="connsiteX252" fmla="*/ 4492626 w 9168680"/>
                <a:gd name="connsiteY252" fmla="*/ 2952676 h 3060688"/>
                <a:gd name="connsiteX253" fmla="*/ 4383738 w 9168680"/>
                <a:gd name="connsiteY253" fmla="*/ 3060688 h 3060688"/>
                <a:gd name="connsiteX254" fmla="*/ 4274850 w 9168680"/>
                <a:gd name="connsiteY254" fmla="*/ 2952676 h 3060688"/>
                <a:gd name="connsiteX255" fmla="*/ 4251251 w 9168680"/>
                <a:gd name="connsiteY255" fmla="*/ 2952676 h 3060688"/>
                <a:gd name="connsiteX256" fmla="*/ 4142366 w 9168680"/>
                <a:gd name="connsiteY256" fmla="*/ 3060688 h 3060688"/>
                <a:gd name="connsiteX257" fmla="*/ 4033478 w 9168680"/>
                <a:gd name="connsiteY257" fmla="*/ 2952676 h 3060688"/>
                <a:gd name="connsiteX258" fmla="*/ 4009877 w 9168680"/>
                <a:gd name="connsiteY258" fmla="*/ 2952676 h 3060688"/>
                <a:gd name="connsiteX259" fmla="*/ 3900989 w 9168680"/>
                <a:gd name="connsiteY259" fmla="*/ 3060688 h 3060688"/>
                <a:gd name="connsiteX260" fmla="*/ 3792102 w 9168680"/>
                <a:gd name="connsiteY260" fmla="*/ 2952676 h 3060688"/>
                <a:gd name="connsiteX261" fmla="*/ 3768502 w 9168680"/>
                <a:gd name="connsiteY261" fmla="*/ 2952676 h 3060688"/>
                <a:gd name="connsiteX262" fmla="*/ 3659616 w 9168680"/>
                <a:gd name="connsiteY262" fmla="*/ 3060688 h 3060688"/>
                <a:gd name="connsiteX263" fmla="*/ 3550729 w 9168680"/>
                <a:gd name="connsiteY263" fmla="*/ 2952676 h 3060688"/>
                <a:gd name="connsiteX264" fmla="*/ 3527126 w 9168680"/>
                <a:gd name="connsiteY264" fmla="*/ 2952676 h 3060688"/>
                <a:gd name="connsiteX265" fmla="*/ 3418239 w 9168680"/>
                <a:gd name="connsiteY265" fmla="*/ 3060688 h 3060688"/>
                <a:gd name="connsiteX266" fmla="*/ 3309352 w 9168680"/>
                <a:gd name="connsiteY266" fmla="*/ 2952676 h 3060688"/>
                <a:gd name="connsiteX267" fmla="*/ 3285753 w 9168680"/>
                <a:gd name="connsiteY267" fmla="*/ 2952676 h 3060688"/>
                <a:gd name="connsiteX268" fmla="*/ 3176865 w 9168680"/>
                <a:gd name="connsiteY268" fmla="*/ 3060688 h 3060688"/>
                <a:gd name="connsiteX269" fmla="*/ 3067978 w 9168680"/>
                <a:gd name="connsiteY269" fmla="*/ 2952676 h 3060688"/>
                <a:gd name="connsiteX270" fmla="*/ 3044377 w 9168680"/>
                <a:gd name="connsiteY270" fmla="*/ 2952676 h 3060688"/>
                <a:gd name="connsiteX271" fmla="*/ 2935489 w 9168680"/>
                <a:gd name="connsiteY271" fmla="*/ 3060688 h 3060688"/>
                <a:gd name="connsiteX272" fmla="*/ 2826602 w 9168680"/>
                <a:gd name="connsiteY272" fmla="*/ 2952676 h 3060688"/>
                <a:gd name="connsiteX273" fmla="*/ 2803002 w 9168680"/>
                <a:gd name="connsiteY273" fmla="*/ 2952676 h 3060688"/>
                <a:gd name="connsiteX274" fmla="*/ 2694115 w 9168680"/>
                <a:gd name="connsiteY274" fmla="*/ 3060688 h 3060688"/>
                <a:gd name="connsiteX275" fmla="*/ 2585229 w 9168680"/>
                <a:gd name="connsiteY275" fmla="*/ 2952676 h 3060688"/>
                <a:gd name="connsiteX276" fmla="*/ 2561626 w 9168680"/>
                <a:gd name="connsiteY276" fmla="*/ 2952676 h 3060688"/>
                <a:gd name="connsiteX277" fmla="*/ 2452739 w 9168680"/>
                <a:gd name="connsiteY277" fmla="*/ 3060688 h 3060688"/>
                <a:gd name="connsiteX278" fmla="*/ 2343853 w 9168680"/>
                <a:gd name="connsiteY278" fmla="*/ 2952676 h 3060688"/>
                <a:gd name="connsiteX279" fmla="*/ 2320253 w 9168680"/>
                <a:gd name="connsiteY279" fmla="*/ 2952676 h 3060688"/>
                <a:gd name="connsiteX280" fmla="*/ 2211366 w 9168680"/>
                <a:gd name="connsiteY280" fmla="*/ 3060688 h 3060688"/>
                <a:gd name="connsiteX281" fmla="*/ 2102479 w 9168680"/>
                <a:gd name="connsiteY281" fmla="*/ 2952676 h 3060688"/>
                <a:gd name="connsiteX282" fmla="*/ 2078877 w 9168680"/>
                <a:gd name="connsiteY282" fmla="*/ 2952676 h 3060688"/>
                <a:gd name="connsiteX283" fmla="*/ 1969989 w 9168680"/>
                <a:gd name="connsiteY283" fmla="*/ 3060688 h 3060688"/>
                <a:gd name="connsiteX284" fmla="*/ 1861102 w 9168680"/>
                <a:gd name="connsiteY284" fmla="*/ 2952676 h 3060688"/>
                <a:gd name="connsiteX285" fmla="*/ 1837502 w 9168680"/>
                <a:gd name="connsiteY285" fmla="*/ 2952676 h 3060688"/>
                <a:gd name="connsiteX286" fmla="*/ 1728615 w 9168680"/>
                <a:gd name="connsiteY286" fmla="*/ 3060688 h 3060688"/>
                <a:gd name="connsiteX287" fmla="*/ 1619728 w 9168680"/>
                <a:gd name="connsiteY287" fmla="*/ 2952676 h 3060688"/>
                <a:gd name="connsiteX288" fmla="*/ 1596124 w 9168680"/>
                <a:gd name="connsiteY288" fmla="*/ 2952676 h 3060688"/>
                <a:gd name="connsiteX289" fmla="*/ 1487237 w 9168680"/>
                <a:gd name="connsiteY289" fmla="*/ 3060688 h 3060688"/>
                <a:gd name="connsiteX290" fmla="*/ 1378350 w 9168680"/>
                <a:gd name="connsiteY290" fmla="*/ 2952676 h 3060688"/>
                <a:gd name="connsiteX291" fmla="*/ 1354753 w 9168680"/>
                <a:gd name="connsiteY291" fmla="*/ 2952676 h 3060688"/>
                <a:gd name="connsiteX292" fmla="*/ 1245866 w 9168680"/>
                <a:gd name="connsiteY292" fmla="*/ 3060688 h 3060688"/>
                <a:gd name="connsiteX293" fmla="*/ 1136978 w 9168680"/>
                <a:gd name="connsiteY293" fmla="*/ 2952676 h 3060688"/>
                <a:gd name="connsiteX294" fmla="*/ 1113374 w 9168680"/>
                <a:gd name="connsiteY294" fmla="*/ 2952676 h 3060688"/>
                <a:gd name="connsiteX295" fmla="*/ 1004487 w 9168680"/>
                <a:gd name="connsiteY295" fmla="*/ 3060688 h 3060688"/>
                <a:gd name="connsiteX296" fmla="*/ 895600 w 9168680"/>
                <a:gd name="connsiteY296" fmla="*/ 2952676 h 3060688"/>
                <a:gd name="connsiteX297" fmla="*/ 872003 w 9168680"/>
                <a:gd name="connsiteY297" fmla="*/ 2952676 h 3060688"/>
                <a:gd name="connsiteX298" fmla="*/ 763116 w 9168680"/>
                <a:gd name="connsiteY298" fmla="*/ 3060688 h 3060688"/>
                <a:gd name="connsiteX299" fmla="*/ 654228 w 9168680"/>
                <a:gd name="connsiteY299" fmla="*/ 2952676 h 3060688"/>
                <a:gd name="connsiteX300" fmla="*/ 630625 w 9168680"/>
                <a:gd name="connsiteY300" fmla="*/ 2952676 h 3060688"/>
                <a:gd name="connsiteX301" fmla="*/ 521737 w 9168680"/>
                <a:gd name="connsiteY301" fmla="*/ 3060688 h 3060688"/>
                <a:gd name="connsiteX302" fmla="*/ 412849 w 9168680"/>
                <a:gd name="connsiteY302" fmla="*/ 2952676 h 3060688"/>
                <a:gd name="connsiteX303" fmla="*/ 389250 w 9168680"/>
                <a:gd name="connsiteY303" fmla="*/ 2952676 h 3060688"/>
                <a:gd name="connsiteX304" fmla="*/ 280362 w 9168680"/>
                <a:gd name="connsiteY304" fmla="*/ 3060688 h 3060688"/>
                <a:gd name="connsiteX305" fmla="*/ 171475 w 9168680"/>
                <a:gd name="connsiteY305" fmla="*/ 2952676 h 3060688"/>
                <a:gd name="connsiteX306" fmla="*/ 147874 w 9168680"/>
                <a:gd name="connsiteY306" fmla="*/ 2952676 h 3060688"/>
                <a:gd name="connsiteX307" fmla="*/ 38987 w 9168680"/>
                <a:gd name="connsiteY307" fmla="*/ 3060688 h 3060688"/>
                <a:gd name="connsiteX308" fmla="*/ 0 w 9168680"/>
                <a:gd name="connsiteY308" fmla="*/ 3052880 h 3060688"/>
                <a:gd name="connsiteX309" fmla="*/ 0 w 9168680"/>
                <a:gd name="connsiteY309" fmla="*/ 8012 h 3060688"/>
                <a:gd name="connsiteX310" fmla="*/ 6617 w 9168680"/>
                <a:gd name="connsiteY310" fmla="*/ 4856 h 3060688"/>
                <a:gd name="connsiteX311" fmla="*/ 38996 w 9168680"/>
                <a:gd name="connsiteY311" fmla="*/ 0 h 306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9168680" h="3060688">
                  <a:moveTo>
                    <a:pt x="38996" y="0"/>
                  </a:moveTo>
                  <a:cubicBezTo>
                    <a:pt x="84099" y="0"/>
                    <a:pt x="122797" y="27202"/>
                    <a:pt x="139327" y="65969"/>
                  </a:cubicBezTo>
                  <a:lnTo>
                    <a:pt x="140556" y="72008"/>
                  </a:lnTo>
                  <a:lnTo>
                    <a:pt x="178812" y="72008"/>
                  </a:lnTo>
                  <a:lnTo>
                    <a:pt x="180041" y="65969"/>
                  </a:lnTo>
                  <a:cubicBezTo>
                    <a:pt x="196571" y="27202"/>
                    <a:pt x="235269" y="0"/>
                    <a:pt x="280371" y="0"/>
                  </a:cubicBezTo>
                  <a:cubicBezTo>
                    <a:pt x="325474" y="0"/>
                    <a:pt x="364171" y="27202"/>
                    <a:pt x="380701" y="65969"/>
                  </a:cubicBezTo>
                  <a:lnTo>
                    <a:pt x="381931" y="72008"/>
                  </a:lnTo>
                  <a:lnTo>
                    <a:pt x="420186" y="72008"/>
                  </a:lnTo>
                  <a:lnTo>
                    <a:pt x="421416" y="65969"/>
                  </a:lnTo>
                  <a:cubicBezTo>
                    <a:pt x="437946" y="27202"/>
                    <a:pt x="476644" y="0"/>
                    <a:pt x="521746" y="0"/>
                  </a:cubicBezTo>
                  <a:cubicBezTo>
                    <a:pt x="566848" y="0"/>
                    <a:pt x="605546" y="27202"/>
                    <a:pt x="622076" y="65969"/>
                  </a:cubicBezTo>
                  <a:lnTo>
                    <a:pt x="623305" y="72008"/>
                  </a:lnTo>
                  <a:lnTo>
                    <a:pt x="661565" y="72008"/>
                  </a:lnTo>
                  <a:lnTo>
                    <a:pt x="662794" y="65969"/>
                  </a:lnTo>
                  <a:cubicBezTo>
                    <a:pt x="679324" y="27202"/>
                    <a:pt x="718022" y="0"/>
                    <a:pt x="763124" y="0"/>
                  </a:cubicBezTo>
                  <a:cubicBezTo>
                    <a:pt x="808226" y="0"/>
                    <a:pt x="846924" y="27202"/>
                    <a:pt x="863454" y="65969"/>
                  </a:cubicBezTo>
                  <a:lnTo>
                    <a:pt x="864683" y="72008"/>
                  </a:lnTo>
                  <a:lnTo>
                    <a:pt x="902936" y="72008"/>
                  </a:lnTo>
                  <a:lnTo>
                    <a:pt x="904165" y="65969"/>
                  </a:lnTo>
                  <a:cubicBezTo>
                    <a:pt x="920695" y="27202"/>
                    <a:pt x="959393" y="0"/>
                    <a:pt x="1004496" y="0"/>
                  </a:cubicBezTo>
                  <a:cubicBezTo>
                    <a:pt x="1049597" y="0"/>
                    <a:pt x="1088295" y="27202"/>
                    <a:pt x="1104825" y="65969"/>
                  </a:cubicBezTo>
                  <a:lnTo>
                    <a:pt x="1106055" y="72008"/>
                  </a:lnTo>
                  <a:lnTo>
                    <a:pt x="1144315" y="72008"/>
                  </a:lnTo>
                  <a:lnTo>
                    <a:pt x="1145543" y="65969"/>
                  </a:lnTo>
                  <a:cubicBezTo>
                    <a:pt x="1162073" y="27202"/>
                    <a:pt x="1200771" y="0"/>
                    <a:pt x="1245874" y="0"/>
                  </a:cubicBezTo>
                  <a:cubicBezTo>
                    <a:pt x="1290976" y="0"/>
                    <a:pt x="1329674" y="27202"/>
                    <a:pt x="1346204" y="65969"/>
                  </a:cubicBezTo>
                  <a:lnTo>
                    <a:pt x="1347433" y="72008"/>
                  </a:lnTo>
                  <a:lnTo>
                    <a:pt x="1385687" y="72008"/>
                  </a:lnTo>
                  <a:lnTo>
                    <a:pt x="1386915" y="65969"/>
                  </a:lnTo>
                  <a:cubicBezTo>
                    <a:pt x="1403445" y="27202"/>
                    <a:pt x="1442143" y="0"/>
                    <a:pt x="1487245" y="0"/>
                  </a:cubicBezTo>
                  <a:cubicBezTo>
                    <a:pt x="1532347" y="0"/>
                    <a:pt x="1571045" y="27202"/>
                    <a:pt x="1587575" y="65969"/>
                  </a:cubicBezTo>
                  <a:lnTo>
                    <a:pt x="1588804" y="72008"/>
                  </a:lnTo>
                  <a:lnTo>
                    <a:pt x="1627064" y="72008"/>
                  </a:lnTo>
                  <a:lnTo>
                    <a:pt x="1628292" y="65969"/>
                  </a:lnTo>
                  <a:cubicBezTo>
                    <a:pt x="1644823" y="27202"/>
                    <a:pt x="1683520" y="0"/>
                    <a:pt x="1728623" y="0"/>
                  </a:cubicBezTo>
                  <a:cubicBezTo>
                    <a:pt x="1773726" y="0"/>
                    <a:pt x="1812423" y="27202"/>
                    <a:pt x="1828953" y="65969"/>
                  </a:cubicBezTo>
                  <a:lnTo>
                    <a:pt x="1830182" y="72008"/>
                  </a:lnTo>
                  <a:lnTo>
                    <a:pt x="1868438" y="72008"/>
                  </a:lnTo>
                  <a:lnTo>
                    <a:pt x="1869667" y="65969"/>
                  </a:lnTo>
                  <a:cubicBezTo>
                    <a:pt x="1886197" y="27202"/>
                    <a:pt x="1924894" y="0"/>
                    <a:pt x="1969997" y="0"/>
                  </a:cubicBezTo>
                  <a:cubicBezTo>
                    <a:pt x="2015099" y="0"/>
                    <a:pt x="2053800" y="27202"/>
                    <a:pt x="2070328" y="65969"/>
                  </a:cubicBezTo>
                  <a:lnTo>
                    <a:pt x="2071560" y="72008"/>
                  </a:lnTo>
                  <a:lnTo>
                    <a:pt x="2109818" y="72008"/>
                  </a:lnTo>
                  <a:lnTo>
                    <a:pt x="2111047" y="65969"/>
                  </a:lnTo>
                  <a:cubicBezTo>
                    <a:pt x="2127576" y="27202"/>
                    <a:pt x="2166275" y="0"/>
                    <a:pt x="2211377" y="0"/>
                  </a:cubicBezTo>
                  <a:cubicBezTo>
                    <a:pt x="2256480" y="0"/>
                    <a:pt x="2295177" y="27202"/>
                    <a:pt x="2311706" y="65969"/>
                  </a:cubicBezTo>
                  <a:lnTo>
                    <a:pt x="2312936" y="72008"/>
                  </a:lnTo>
                  <a:lnTo>
                    <a:pt x="2351191" y="72008"/>
                  </a:lnTo>
                  <a:lnTo>
                    <a:pt x="2352420" y="65969"/>
                  </a:lnTo>
                  <a:cubicBezTo>
                    <a:pt x="2368950" y="27202"/>
                    <a:pt x="2407648" y="0"/>
                    <a:pt x="2452749" y="0"/>
                  </a:cubicBezTo>
                  <a:cubicBezTo>
                    <a:pt x="2497852" y="0"/>
                    <a:pt x="2536550" y="27202"/>
                    <a:pt x="2553080" y="65969"/>
                  </a:cubicBezTo>
                  <a:lnTo>
                    <a:pt x="2554309" y="72008"/>
                  </a:lnTo>
                  <a:lnTo>
                    <a:pt x="2592566" y="72008"/>
                  </a:lnTo>
                  <a:lnTo>
                    <a:pt x="2593795" y="65969"/>
                  </a:lnTo>
                  <a:cubicBezTo>
                    <a:pt x="2610326" y="27202"/>
                    <a:pt x="2649024" y="0"/>
                    <a:pt x="2694126" y="0"/>
                  </a:cubicBezTo>
                  <a:cubicBezTo>
                    <a:pt x="2739228" y="0"/>
                    <a:pt x="2777926" y="27202"/>
                    <a:pt x="2794456" y="65969"/>
                  </a:cubicBezTo>
                  <a:lnTo>
                    <a:pt x="2795685" y="72008"/>
                  </a:lnTo>
                  <a:lnTo>
                    <a:pt x="2833940" y="72008"/>
                  </a:lnTo>
                  <a:lnTo>
                    <a:pt x="2835169" y="65969"/>
                  </a:lnTo>
                  <a:cubicBezTo>
                    <a:pt x="2851700" y="27202"/>
                    <a:pt x="2890397" y="0"/>
                    <a:pt x="2935499" y="0"/>
                  </a:cubicBezTo>
                  <a:cubicBezTo>
                    <a:pt x="2980602" y="0"/>
                    <a:pt x="3019300" y="27202"/>
                    <a:pt x="3035830" y="65969"/>
                  </a:cubicBezTo>
                  <a:lnTo>
                    <a:pt x="3037060" y="72008"/>
                  </a:lnTo>
                  <a:lnTo>
                    <a:pt x="3075316" y="72008"/>
                  </a:lnTo>
                  <a:lnTo>
                    <a:pt x="3076545" y="65969"/>
                  </a:lnTo>
                  <a:cubicBezTo>
                    <a:pt x="3093075" y="27202"/>
                    <a:pt x="3131774" y="0"/>
                    <a:pt x="3176876" y="0"/>
                  </a:cubicBezTo>
                  <a:cubicBezTo>
                    <a:pt x="3221978" y="0"/>
                    <a:pt x="3260675" y="27202"/>
                    <a:pt x="3277207" y="65969"/>
                  </a:cubicBezTo>
                  <a:lnTo>
                    <a:pt x="3278435" y="72008"/>
                  </a:lnTo>
                  <a:lnTo>
                    <a:pt x="3316690" y="72008"/>
                  </a:lnTo>
                  <a:lnTo>
                    <a:pt x="3317919" y="65969"/>
                  </a:lnTo>
                  <a:cubicBezTo>
                    <a:pt x="3334450" y="27202"/>
                    <a:pt x="3373148" y="0"/>
                    <a:pt x="3418251" y="0"/>
                  </a:cubicBezTo>
                  <a:cubicBezTo>
                    <a:pt x="3463354" y="0"/>
                    <a:pt x="3502053" y="27202"/>
                    <a:pt x="3518582" y="65969"/>
                  </a:cubicBezTo>
                  <a:lnTo>
                    <a:pt x="3519812" y="72008"/>
                  </a:lnTo>
                  <a:lnTo>
                    <a:pt x="3558068" y="72008"/>
                  </a:lnTo>
                  <a:lnTo>
                    <a:pt x="3559297" y="65969"/>
                  </a:lnTo>
                  <a:cubicBezTo>
                    <a:pt x="3575826" y="27202"/>
                    <a:pt x="3614523" y="0"/>
                    <a:pt x="3659625" y="0"/>
                  </a:cubicBezTo>
                  <a:cubicBezTo>
                    <a:pt x="3704725" y="0"/>
                    <a:pt x="3743422" y="27202"/>
                    <a:pt x="3759952" y="65969"/>
                  </a:cubicBezTo>
                  <a:lnTo>
                    <a:pt x="3761180" y="72008"/>
                  </a:lnTo>
                  <a:lnTo>
                    <a:pt x="3799437" y="72008"/>
                  </a:lnTo>
                  <a:lnTo>
                    <a:pt x="3800666" y="65969"/>
                  </a:lnTo>
                  <a:cubicBezTo>
                    <a:pt x="3817196" y="27202"/>
                    <a:pt x="3855895" y="0"/>
                    <a:pt x="3900997" y="0"/>
                  </a:cubicBezTo>
                  <a:cubicBezTo>
                    <a:pt x="3946099" y="0"/>
                    <a:pt x="3984797" y="27202"/>
                    <a:pt x="4001328" y="65969"/>
                  </a:cubicBezTo>
                  <a:lnTo>
                    <a:pt x="4002557" y="72008"/>
                  </a:lnTo>
                  <a:lnTo>
                    <a:pt x="4040814" y="72008"/>
                  </a:lnTo>
                  <a:lnTo>
                    <a:pt x="4042044" y="65969"/>
                  </a:lnTo>
                  <a:cubicBezTo>
                    <a:pt x="4058574" y="27202"/>
                    <a:pt x="4097272" y="0"/>
                    <a:pt x="4142376" y="0"/>
                  </a:cubicBezTo>
                  <a:cubicBezTo>
                    <a:pt x="4187468" y="0"/>
                    <a:pt x="4226168" y="27202"/>
                    <a:pt x="4242696" y="65969"/>
                  </a:cubicBezTo>
                  <a:lnTo>
                    <a:pt x="4243926" y="72008"/>
                  </a:lnTo>
                  <a:lnTo>
                    <a:pt x="4282181" y="72008"/>
                  </a:lnTo>
                  <a:lnTo>
                    <a:pt x="4283411" y="65969"/>
                  </a:lnTo>
                  <a:cubicBezTo>
                    <a:pt x="4299940" y="27202"/>
                    <a:pt x="4338638" y="0"/>
                    <a:pt x="4383742" y="0"/>
                  </a:cubicBezTo>
                  <a:cubicBezTo>
                    <a:pt x="4428843" y="0"/>
                    <a:pt x="4467542" y="27202"/>
                    <a:pt x="4484072" y="65969"/>
                  </a:cubicBezTo>
                  <a:lnTo>
                    <a:pt x="4485301" y="72008"/>
                  </a:lnTo>
                  <a:lnTo>
                    <a:pt x="4523559" y="72008"/>
                  </a:lnTo>
                  <a:lnTo>
                    <a:pt x="4524788" y="65969"/>
                  </a:lnTo>
                  <a:cubicBezTo>
                    <a:pt x="4541317" y="27202"/>
                    <a:pt x="4580015" y="0"/>
                    <a:pt x="4625118" y="0"/>
                  </a:cubicBezTo>
                  <a:cubicBezTo>
                    <a:pt x="4670218" y="0"/>
                    <a:pt x="4708919" y="27202"/>
                    <a:pt x="4725449" y="65969"/>
                  </a:cubicBezTo>
                  <a:lnTo>
                    <a:pt x="4726677" y="72008"/>
                  </a:lnTo>
                  <a:lnTo>
                    <a:pt x="4764932" y="72008"/>
                  </a:lnTo>
                  <a:lnTo>
                    <a:pt x="4766161" y="65969"/>
                  </a:lnTo>
                  <a:cubicBezTo>
                    <a:pt x="4782690" y="27202"/>
                    <a:pt x="4821389" y="0"/>
                    <a:pt x="4866490" y="0"/>
                  </a:cubicBezTo>
                  <a:cubicBezTo>
                    <a:pt x="4911595" y="0"/>
                    <a:pt x="4950292" y="27202"/>
                    <a:pt x="4966824" y="65969"/>
                  </a:cubicBezTo>
                  <a:lnTo>
                    <a:pt x="4968052" y="72008"/>
                  </a:lnTo>
                  <a:lnTo>
                    <a:pt x="5006311" y="72008"/>
                  </a:lnTo>
                  <a:lnTo>
                    <a:pt x="5007540" y="65969"/>
                  </a:lnTo>
                  <a:cubicBezTo>
                    <a:pt x="5024070" y="27202"/>
                    <a:pt x="5062770" y="0"/>
                    <a:pt x="5107869" y="0"/>
                  </a:cubicBezTo>
                  <a:cubicBezTo>
                    <a:pt x="5152971" y="0"/>
                    <a:pt x="5191665" y="27202"/>
                    <a:pt x="5208199" y="65969"/>
                  </a:cubicBezTo>
                  <a:lnTo>
                    <a:pt x="5209427" y="72008"/>
                  </a:lnTo>
                  <a:lnTo>
                    <a:pt x="5247686" y="72008"/>
                  </a:lnTo>
                  <a:lnTo>
                    <a:pt x="5248913" y="65969"/>
                  </a:lnTo>
                  <a:cubicBezTo>
                    <a:pt x="5265445" y="27202"/>
                    <a:pt x="5304142" y="0"/>
                    <a:pt x="5349245" y="0"/>
                  </a:cubicBezTo>
                  <a:cubicBezTo>
                    <a:pt x="5394346" y="0"/>
                    <a:pt x="5433044" y="27202"/>
                    <a:pt x="5449574" y="65969"/>
                  </a:cubicBezTo>
                  <a:lnTo>
                    <a:pt x="5450803" y="72008"/>
                  </a:lnTo>
                  <a:lnTo>
                    <a:pt x="5489063" y="72008"/>
                  </a:lnTo>
                  <a:lnTo>
                    <a:pt x="5490292" y="65969"/>
                  </a:lnTo>
                  <a:cubicBezTo>
                    <a:pt x="5506823" y="27202"/>
                    <a:pt x="5545519" y="0"/>
                    <a:pt x="5590620" y="0"/>
                  </a:cubicBezTo>
                  <a:cubicBezTo>
                    <a:pt x="5635723" y="0"/>
                    <a:pt x="5674420" y="27202"/>
                    <a:pt x="5690949" y="65969"/>
                  </a:cubicBezTo>
                  <a:lnTo>
                    <a:pt x="5692178" y="72008"/>
                  </a:lnTo>
                  <a:lnTo>
                    <a:pt x="5730434" y="72008"/>
                  </a:lnTo>
                  <a:lnTo>
                    <a:pt x="5731664" y="65969"/>
                  </a:lnTo>
                  <a:cubicBezTo>
                    <a:pt x="5748193" y="27202"/>
                    <a:pt x="5786891" y="0"/>
                    <a:pt x="5831991" y="0"/>
                  </a:cubicBezTo>
                  <a:cubicBezTo>
                    <a:pt x="5877093" y="0"/>
                    <a:pt x="5915791" y="27202"/>
                    <a:pt x="5932320" y="65969"/>
                  </a:cubicBezTo>
                  <a:lnTo>
                    <a:pt x="5933549" y="72008"/>
                  </a:lnTo>
                  <a:lnTo>
                    <a:pt x="5971805" y="72008"/>
                  </a:lnTo>
                  <a:lnTo>
                    <a:pt x="5973034" y="65969"/>
                  </a:lnTo>
                  <a:cubicBezTo>
                    <a:pt x="5989565" y="27202"/>
                    <a:pt x="6028261" y="0"/>
                    <a:pt x="6073363" y="0"/>
                  </a:cubicBezTo>
                  <a:cubicBezTo>
                    <a:pt x="6118465" y="0"/>
                    <a:pt x="6157163" y="27202"/>
                    <a:pt x="6173694" y="65969"/>
                  </a:cubicBezTo>
                  <a:lnTo>
                    <a:pt x="6174922" y="72008"/>
                  </a:lnTo>
                  <a:lnTo>
                    <a:pt x="6213179" y="72008"/>
                  </a:lnTo>
                  <a:lnTo>
                    <a:pt x="6214408" y="65969"/>
                  </a:lnTo>
                  <a:cubicBezTo>
                    <a:pt x="6230938" y="27202"/>
                    <a:pt x="6269636" y="0"/>
                    <a:pt x="6314738" y="0"/>
                  </a:cubicBezTo>
                  <a:cubicBezTo>
                    <a:pt x="6359841" y="0"/>
                    <a:pt x="6398538" y="27202"/>
                    <a:pt x="6415069" y="65969"/>
                  </a:cubicBezTo>
                  <a:lnTo>
                    <a:pt x="6416298" y="72008"/>
                  </a:lnTo>
                  <a:lnTo>
                    <a:pt x="6454554" y="72008"/>
                  </a:lnTo>
                  <a:lnTo>
                    <a:pt x="6455783" y="65969"/>
                  </a:lnTo>
                  <a:cubicBezTo>
                    <a:pt x="6472313" y="27202"/>
                    <a:pt x="6511011" y="0"/>
                    <a:pt x="6556113" y="0"/>
                  </a:cubicBezTo>
                  <a:cubicBezTo>
                    <a:pt x="6601216" y="0"/>
                    <a:pt x="6639913" y="27202"/>
                    <a:pt x="6656443" y="65969"/>
                  </a:cubicBezTo>
                  <a:lnTo>
                    <a:pt x="6657673" y="72008"/>
                  </a:lnTo>
                  <a:lnTo>
                    <a:pt x="6695929" y="72008"/>
                  </a:lnTo>
                  <a:lnTo>
                    <a:pt x="6697158" y="65969"/>
                  </a:lnTo>
                  <a:cubicBezTo>
                    <a:pt x="6713688" y="27202"/>
                    <a:pt x="6752386" y="0"/>
                    <a:pt x="6797488" y="0"/>
                  </a:cubicBezTo>
                  <a:cubicBezTo>
                    <a:pt x="6842590" y="0"/>
                    <a:pt x="6881288" y="27202"/>
                    <a:pt x="6897819" y="65969"/>
                  </a:cubicBezTo>
                  <a:lnTo>
                    <a:pt x="6899048" y="72008"/>
                  </a:lnTo>
                  <a:lnTo>
                    <a:pt x="6937304" y="72008"/>
                  </a:lnTo>
                  <a:lnTo>
                    <a:pt x="6938533" y="65969"/>
                  </a:lnTo>
                  <a:cubicBezTo>
                    <a:pt x="6955063" y="27202"/>
                    <a:pt x="6993761" y="0"/>
                    <a:pt x="7038863" y="0"/>
                  </a:cubicBezTo>
                  <a:cubicBezTo>
                    <a:pt x="7083966" y="0"/>
                    <a:pt x="7122663" y="27202"/>
                    <a:pt x="7139194" y="65969"/>
                  </a:cubicBezTo>
                  <a:lnTo>
                    <a:pt x="7140423" y="72008"/>
                  </a:lnTo>
                  <a:lnTo>
                    <a:pt x="7178679" y="72008"/>
                  </a:lnTo>
                  <a:lnTo>
                    <a:pt x="7179908" y="65969"/>
                  </a:lnTo>
                  <a:cubicBezTo>
                    <a:pt x="7196438" y="27202"/>
                    <a:pt x="7235136" y="0"/>
                    <a:pt x="7280238" y="0"/>
                  </a:cubicBezTo>
                  <a:cubicBezTo>
                    <a:pt x="7325340" y="0"/>
                    <a:pt x="7364038" y="27202"/>
                    <a:pt x="7380568" y="65969"/>
                  </a:cubicBezTo>
                  <a:lnTo>
                    <a:pt x="7381798" y="72008"/>
                  </a:lnTo>
                  <a:lnTo>
                    <a:pt x="7420054" y="72008"/>
                  </a:lnTo>
                  <a:lnTo>
                    <a:pt x="7421283" y="65969"/>
                  </a:lnTo>
                  <a:cubicBezTo>
                    <a:pt x="7437813" y="27202"/>
                    <a:pt x="7476511" y="0"/>
                    <a:pt x="7521614" y="0"/>
                  </a:cubicBezTo>
                  <a:cubicBezTo>
                    <a:pt x="7566716" y="0"/>
                    <a:pt x="7605413" y="27202"/>
                    <a:pt x="7621944" y="65969"/>
                  </a:cubicBezTo>
                  <a:lnTo>
                    <a:pt x="7623173" y="72008"/>
                  </a:lnTo>
                  <a:lnTo>
                    <a:pt x="7661429" y="72008"/>
                  </a:lnTo>
                  <a:lnTo>
                    <a:pt x="7662658" y="65969"/>
                  </a:lnTo>
                  <a:cubicBezTo>
                    <a:pt x="7679188" y="27202"/>
                    <a:pt x="7717886" y="0"/>
                    <a:pt x="7762989" y="0"/>
                  </a:cubicBezTo>
                  <a:cubicBezTo>
                    <a:pt x="7808090" y="0"/>
                    <a:pt x="7846788" y="27202"/>
                    <a:pt x="7863318" y="65969"/>
                  </a:cubicBezTo>
                  <a:lnTo>
                    <a:pt x="7864548" y="72008"/>
                  </a:lnTo>
                  <a:lnTo>
                    <a:pt x="7902804" y="72008"/>
                  </a:lnTo>
                  <a:lnTo>
                    <a:pt x="7904033" y="65969"/>
                  </a:lnTo>
                  <a:cubicBezTo>
                    <a:pt x="7920563" y="27202"/>
                    <a:pt x="7959261" y="0"/>
                    <a:pt x="8004364" y="0"/>
                  </a:cubicBezTo>
                  <a:cubicBezTo>
                    <a:pt x="8049466" y="0"/>
                    <a:pt x="8088163" y="27202"/>
                    <a:pt x="8104694" y="65969"/>
                  </a:cubicBezTo>
                  <a:lnTo>
                    <a:pt x="8105923" y="72008"/>
                  </a:lnTo>
                  <a:lnTo>
                    <a:pt x="8144179" y="72008"/>
                  </a:lnTo>
                  <a:lnTo>
                    <a:pt x="8145408" y="65969"/>
                  </a:lnTo>
                  <a:cubicBezTo>
                    <a:pt x="8161938" y="27202"/>
                    <a:pt x="8200636" y="0"/>
                    <a:pt x="8245739" y="0"/>
                  </a:cubicBezTo>
                  <a:cubicBezTo>
                    <a:pt x="8290840" y="0"/>
                    <a:pt x="8329538" y="27202"/>
                    <a:pt x="8346069" y="65969"/>
                  </a:cubicBezTo>
                  <a:lnTo>
                    <a:pt x="8347298" y="72008"/>
                  </a:lnTo>
                  <a:lnTo>
                    <a:pt x="8385554" y="72008"/>
                  </a:lnTo>
                  <a:lnTo>
                    <a:pt x="8386783" y="65969"/>
                  </a:lnTo>
                  <a:cubicBezTo>
                    <a:pt x="8403313" y="27202"/>
                    <a:pt x="8442011" y="0"/>
                    <a:pt x="8487114" y="0"/>
                  </a:cubicBezTo>
                  <a:cubicBezTo>
                    <a:pt x="8532216" y="0"/>
                    <a:pt x="8570914" y="27202"/>
                    <a:pt x="8587444" y="65969"/>
                  </a:cubicBezTo>
                  <a:lnTo>
                    <a:pt x="8588673" y="72008"/>
                  </a:lnTo>
                  <a:lnTo>
                    <a:pt x="8626929" y="72008"/>
                  </a:lnTo>
                  <a:lnTo>
                    <a:pt x="8628158" y="65969"/>
                  </a:lnTo>
                  <a:cubicBezTo>
                    <a:pt x="8644688" y="27202"/>
                    <a:pt x="8683386" y="0"/>
                    <a:pt x="8728489" y="0"/>
                  </a:cubicBezTo>
                  <a:cubicBezTo>
                    <a:pt x="8773591" y="0"/>
                    <a:pt x="8812289" y="27202"/>
                    <a:pt x="8828819" y="65969"/>
                  </a:cubicBezTo>
                  <a:lnTo>
                    <a:pt x="8830048" y="72008"/>
                  </a:lnTo>
                  <a:lnTo>
                    <a:pt x="8868304" y="72008"/>
                  </a:lnTo>
                  <a:lnTo>
                    <a:pt x="8869533" y="65969"/>
                  </a:lnTo>
                  <a:cubicBezTo>
                    <a:pt x="8886063" y="27202"/>
                    <a:pt x="8924761" y="0"/>
                    <a:pt x="8969864" y="0"/>
                  </a:cubicBezTo>
                  <a:cubicBezTo>
                    <a:pt x="9014966" y="0"/>
                    <a:pt x="9053664" y="27202"/>
                    <a:pt x="9070194" y="65969"/>
                  </a:cubicBezTo>
                  <a:lnTo>
                    <a:pt x="9071423" y="72008"/>
                  </a:lnTo>
                  <a:lnTo>
                    <a:pt x="9109680" y="72008"/>
                  </a:lnTo>
                  <a:lnTo>
                    <a:pt x="9110908" y="65969"/>
                  </a:lnTo>
                  <a:cubicBezTo>
                    <a:pt x="9119173" y="46586"/>
                    <a:pt x="9132980" y="30094"/>
                    <a:pt x="9150359" y="18447"/>
                  </a:cubicBezTo>
                  <a:lnTo>
                    <a:pt x="9168680" y="9710"/>
                  </a:lnTo>
                  <a:lnTo>
                    <a:pt x="9168680" y="3052083"/>
                  </a:lnTo>
                  <a:lnTo>
                    <a:pt x="9134244" y="3029052"/>
                  </a:lnTo>
                  <a:cubicBezTo>
                    <a:pt x="9114540" y="3009506"/>
                    <a:pt x="9102352" y="2982503"/>
                    <a:pt x="9102352" y="2952676"/>
                  </a:cubicBezTo>
                  <a:lnTo>
                    <a:pt x="9078751" y="2952676"/>
                  </a:lnTo>
                  <a:cubicBezTo>
                    <a:pt x="9078751" y="3012329"/>
                    <a:pt x="9030000" y="3060688"/>
                    <a:pt x="8969864" y="3060688"/>
                  </a:cubicBezTo>
                  <a:cubicBezTo>
                    <a:pt x="8909727" y="3060688"/>
                    <a:pt x="8860977" y="3012329"/>
                    <a:pt x="8860977" y="2952676"/>
                  </a:cubicBezTo>
                  <a:lnTo>
                    <a:pt x="8837376" y="2952676"/>
                  </a:lnTo>
                  <a:cubicBezTo>
                    <a:pt x="8837376" y="3012329"/>
                    <a:pt x="8788625" y="3060688"/>
                    <a:pt x="8728489" y="3060688"/>
                  </a:cubicBezTo>
                  <a:cubicBezTo>
                    <a:pt x="8668352" y="3060688"/>
                    <a:pt x="8619601" y="3012329"/>
                    <a:pt x="8619601" y="2952676"/>
                  </a:cubicBezTo>
                  <a:lnTo>
                    <a:pt x="8596001" y="2952676"/>
                  </a:lnTo>
                  <a:cubicBezTo>
                    <a:pt x="8596001" y="3012329"/>
                    <a:pt x="8547250" y="3060688"/>
                    <a:pt x="8487114" y="3060688"/>
                  </a:cubicBezTo>
                  <a:cubicBezTo>
                    <a:pt x="8426977" y="3060688"/>
                    <a:pt x="8378226" y="3012329"/>
                    <a:pt x="8378226" y="2952676"/>
                  </a:cubicBezTo>
                  <a:lnTo>
                    <a:pt x="8354626" y="2952676"/>
                  </a:lnTo>
                  <a:cubicBezTo>
                    <a:pt x="8354626" y="3012329"/>
                    <a:pt x="8305875" y="3060688"/>
                    <a:pt x="8245739" y="3060688"/>
                  </a:cubicBezTo>
                  <a:cubicBezTo>
                    <a:pt x="8185602" y="3060688"/>
                    <a:pt x="8136852" y="3012329"/>
                    <a:pt x="8136852" y="2952676"/>
                  </a:cubicBezTo>
                  <a:lnTo>
                    <a:pt x="8113251" y="2952676"/>
                  </a:lnTo>
                  <a:cubicBezTo>
                    <a:pt x="8113251" y="3012329"/>
                    <a:pt x="8064500" y="3060688"/>
                    <a:pt x="8004364" y="3060688"/>
                  </a:cubicBezTo>
                  <a:cubicBezTo>
                    <a:pt x="7944227" y="3060688"/>
                    <a:pt x="7895477" y="3012329"/>
                    <a:pt x="7895477" y="2952676"/>
                  </a:cubicBezTo>
                  <a:lnTo>
                    <a:pt x="7871876" y="2952676"/>
                  </a:lnTo>
                  <a:cubicBezTo>
                    <a:pt x="7871876" y="3012329"/>
                    <a:pt x="7823125" y="3060688"/>
                    <a:pt x="7762989" y="3060688"/>
                  </a:cubicBezTo>
                  <a:cubicBezTo>
                    <a:pt x="7702852" y="3060688"/>
                    <a:pt x="7654101" y="3012329"/>
                    <a:pt x="7654101" y="2952676"/>
                  </a:cubicBezTo>
                  <a:lnTo>
                    <a:pt x="7630501" y="2952676"/>
                  </a:lnTo>
                  <a:cubicBezTo>
                    <a:pt x="7630501" y="3012329"/>
                    <a:pt x="7581750" y="3060688"/>
                    <a:pt x="7521614" y="3060688"/>
                  </a:cubicBezTo>
                  <a:cubicBezTo>
                    <a:pt x="7461477" y="3060688"/>
                    <a:pt x="7412726" y="3012329"/>
                    <a:pt x="7412726" y="2952676"/>
                  </a:cubicBezTo>
                  <a:lnTo>
                    <a:pt x="7389126" y="2952676"/>
                  </a:lnTo>
                  <a:cubicBezTo>
                    <a:pt x="7389126" y="3012329"/>
                    <a:pt x="7340375" y="3060688"/>
                    <a:pt x="7280238" y="3060688"/>
                  </a:cubicBezTo>
                  <a:cubicBezTo>
                    <a:pt x="7220102" y="3060688"/>
                    <a:pt x="7171351" y="3012329"/>
                    <a:pt x="7171351" y="2952676"/>
                  </a:cubicBezTo>
                  <a:lnTo>
                    <a:pt x="7147751" y="2952676"/>
                  </a:lnTo>
                  <a:cubicBezTo>
                    <a:pt x="7147751" y="3012329"/>
                    <a:pt x="7099000" y="3060688"/>
                    <a:pt x="7038863" y="3060688"/>
                  </a:cubicBezTo>
                  <a:cubicBezTo>
                    <a:pt x="6978727" y="3060688"/>
                    <a:pt x="6929976" y="3012329"/>
                    <a:pt x="6929976" y="2952676"/>
                  </a:cubicBezTo>
                  <a:lnTo>
                    <a:pt x="6906376" y="2952676"/>
                  </a:lnTo>
                  <a:cubicBezTo>
                    <a:pt x="6906376" y="3012329"/>
                    <a:pt x="6857625" y="3060688"/>
                    <a:pt x="6797488" y="3060688"/>
                  </a:cubicBezTo>
                  <a:cubicBezTo>
                    <a:pt x="6737352" y="3060688"/>
                    <a:pt x="6688601" y="3012329"/>
                    <a:pt x="6688601" y="2952676"/>
                  </a:cubicBezTo>
                  <a:lnTo>
                    <a:pt x="6665000" y="2952676"/>
                  </a:lnTo>
                  <a:cubicBezTo>
                    <a:pt x="6665000" y="3012329"/>
                    <a:pt x="6616250" y="3060688"/>
                    <a:pt x="6556113" y="3060688"/>
                  </a:cubicBezTo>
                  <a:cubicBezTo>
                    <a:pt x="6495977" y="3060688"/>
                    <a:pt x="6447227" y="3012329"/>
                    <a:pt x="6447227" y="2952676"/>
                  </a:cubicBezTo>
                  <a:lnTo>
                    <a:pt x="6423625" y="2952676"/>
                  </a:lnTo>
                  <a:cubicBezTo>
                    <a:pt x="6423625" y="3012329"/>
                    <a:pt x="6374875" y="3060688"/>
                    <a:pt x="6314738" y="3060688"/>
                  </a:cubicBezTo>
                  <a:cubicBezTo>
                    <a:pt x="6254602" y="3060688"/>
                    <a:pt x="6205851" y="3012329"/>
                    <a:pt x="6205851" y="2952676"/>
                  </a:cubicBezTo>
                  <a:lnTo>
                    <a:pt x="6182250" y="2952676"/>
                  </a:lnTo>
                  <a:cubicBezTo>
                    <a:pt x="6182250" y="3012329"/>
                    <a:pt x="6133499" y="3060688"/>
                    <a:pt x="6073363" y="3060688"/>
                  </a:cubicBezTo>
                  <a:cubicBezTo>
                    <a:pt x="6013227" y="3060688"/>
                    <a:pt x="5964476" y="3012329"/>
                    <a:pt x="5964476" y="2952676"/>
                  </a:cubicBezTo>
                  <a:lnTo>
                    <a:pt x="5940877" y="2952676"/>
                  </a:lnTo>
                  <a:cubicBezTo>
                    <a:pt x="5940877" y="3012329"/>
                    <a:pt x="5892125" y="3060688"/>
                    <a:pt x="5831990" y="3060688"/>
                  </a:cubicBezTo>
                  <a:cubicBezTo>
                    <a:pt x="5771854" y="3060688"/>
                    <a:pt x="5723103" y="3012329"/>
                    <a:pt x="5723103" y="2952676"/>
                  </a:cubicBezTo>
                  <a:lnTo>
                    <a:pt x="5699503" y="2952676"/>
                  </a:lnTo>
                  <a:cubicBezTo>
                    <a:pt x="5699503" y="3012329"/>
                    <a:pt x="5650753" y="3060688"/>
                    <a:pt x="5590617" y="3060688"/>
                  </a:cubicBezTo>
                  <a:cubicBezTo>
                    <a:pt x="5530481" y="3060688"/>
                    <a:pt x="5481731" y="3012329"/>
                    <a:pt x="5481731" y="2952676"/>
                  </a:cubicBezTo>
                  <a:lnTo>
                    <a:pt x="5458125" y="2952676"/>
                  </a:lnTo>
                  <a:cubicBezTo>
                    <a:pt x="5458125" y="3012329"/>
                    <a:pt x="5409375" y="3060688"/>
                    <a:pt x="5349238" y="3060688"/>
                  </a:cubicBezTo>
                  <a:cubicBezTo>
                    <a:pt x="5289102" y="3060688"/>
                    <a:pt x="5240351" y="3012329"/>
                    <a:pt x="5240351" y="2952676"/>
                  </a:cubicBezTo>
                  <a:lnTo>
                    <a:pt x="5216751" y="2952676"/>
                  </a:lnTo>
                  <a:cubicBezTo>
                    <a:pt x="5216751" y="3012329"/>
                    <a:pt x="5168000" y="3060688"/>
                    <a:pt x="5107863" y="3060688"/>
                  </a:cubicBezTo>
                  <a:cubicBezTo>
                    <a:pt x="5047727" y="3060688"/>
                    <a:pt x="4998976" y="3012329"/>
                    <a:pt x="4998976" y="2952676"/>
                  </a:cubicBezTo>
                  <a:lnTo>
                    <a:pt x="4975375" y="2952676"/>
                  </a:lnTo>
                  <a:cubicBezTo>
                    <a:pt x="4975375" y="3012329"/>
                    <a:pt x="4926624" y="3060688"/>
                    <a:pt x="4866488" y="3060688"/>
                  </a:cubicBezTo>
                  <a:cubicBezTo>
                    <a:pt x="4806351" y="3060688"/>
                    <a:pt x="4757601" y="3012329"/>
                    <a:pt x="4757601" y="2952676"/>
                  </a:cubicBezTo>
                  <a:lnTo>
                    <a:pt x="4734000" y="2952676"/>
                  </a:lnTo>
                  <a:cubicBezTo>
                    <a:pt x="4734000" y="3012329"/>
                    <a:pt x="4685250" y="3060688"/>
                    <a:pt x="4625114" y="3060688"/>
                  </a:cubicBezTo>
                  <a:cubicBezTo>
                    <a:pt x="4564977" y="3060688"/>
                    <a:pt x="4516227" y="3012329"/>
                    <a:pt x="4516227" y="2952676"/>
                  </a:cubicBezTo>
                  <a:lnTo>
                    <a:pt x="4492626" y="2952676"/>
                  </a:lnTo>
                  <a:cubicBezTo>
                    <a:pt x="4492626" y="3012329"/>
                    <a:pt x="4443875" y="3060688"/>
                    <a:pt x="4383738" y="3060688"/>
                  </a:cubicBezTo>
                  <a:cubicBezTo>
                    <a:pt x="4323601" y="3060688"/>
                    <a:pt x="4274850" y="3012329"/>
                    <a:pt x="4274850" y="2952676"/>
                  </a:cubicBezTo>
                  <a:lnTo>
                    <a:pt x="4251251" y="2952676"/>
                  </a:lnTo>
                  <a:cubicBezTo>
                    <a:pt x="4251251" y="3012329"/>
                    <a:pt x="4202499" y="3060688"/>
                    <a:pt x="4142366" y="3060688"/>
                  </a:cubicBezTo>
                  <a:cubicBezTo>
                    <a:pt x="4082229" y="3060688"/>
                    <a:pt x="4033478" y="3012329"/>
                    <a:pt x="4033478" y="2952676"/>
                  </a:cubicBezTo>
                  <a:lnTo>
                    <a:pt x="4009877" y="2952676"/>
                  </a:lnTo>
                  <a:cubicBezTo>
                    <a:pt x="4009877" y="3012329"/>
                    <a:pt x="3961126" y="3060688"/>
                    <a:pt x="3900989" y="3060688"/>
                  </a:cubicBezTo>
                  <a:cubicBezTo>
                    <a:pt x="3840852" y="3060688"/>
                    <a:pt x="3792102" y="3012329"/>
                    <a:pt x="3792102" y="2952676"/>
                  </a:cubicBezTo>
                  <a:lnTo>
                    <a:pt x="3768502" y="2952676"/>
                  </a:lnTo>
                  <a:cubicBezTo>
                    <a:pt x="3768502" y="3012329"/>
                    <a:pt x="3719752" y="3060688"/>
                    <a:pt x="3659616" y="3060688"/>
                  </a:cubicBezTo>
                  <a:cubicBezTo>
                    <a:pt x="3599479" y="3060688"/>
                    <a:pt x="3550729" y="3012329"/>
                    <a:pt x="3550729" y="2952676"/>
                  </a:cubicBezTo>
                  <a:lnTo>
                    <a:pt x="3527126" y="2952676"/>
                  </a:lnTo>
                  <a:cubicBezTo>
                    <a:pt x="3527126" y="3012329"/>
                    <a:pt x="3478377" y="3060688"/>
                    <a:pt x="3418239" y="3060688"/>
                  </a:cubicBezTo>
                  <a:cubicBezTo>
                    <a:pt x="3358103" y="3060688"/>
                    <a:pt x="3309352" y="3012329"/>
                    <a:pt x="3309352" y="2952676"/>
                  </a:cubicBezTo>
                  <a:lnTo>
                    <a:pt x="3285753" y="2952676"/>
                  </a:lnTo>
                  <a:cubicBezTo>
                    <a:pt x="3285753" y="3012329"/>
                    <a:pt x="3237003" y="3060688"/>
                    <a:pt x="3176865" y="3060688"/>
                  </a:cubicBezTo>
                  <a:cubicBezTo>
                    <a:pt x="3116730" y="3060688"/>
                    <a:pt x="3067978" y="3012329"/>
                    <a:pt x="3067978" y="2952676"/>
                  </a:cubicBezTo>
                  <a:lnTo>
                    <a:pt x="3044377" y="2952676"/>
                  </a:lnTo>
                  <a:cubicBezTo>
                    <a:pt x="3044377" y="3012329"/>
                    <a:pt x="2995627" y="3060688"/>
                    <a:pt x="2935489" y="3060688"/>
                  </a:cubicBezTo>
                  <a:cubicBezTo>
                    <a:pt x="2875354" y="3060688"/>
                    <a:pt x="2826602" y="3012329"/>
                    <a:pt x="2826602" y="2952676"/>
                  </a:cubicBezTo>
                  <a:lnTo>
                    <a:pt x="2803002" y="2952676"/>
                  </a:lnTo>
                  <a:cubicBezTo>
                    <a:pt x="2803002" y="3012329"/>
                    <a:pt x="2754252" y="3060688"/>
                    <a:pt x="2694115" y="3060688"/>
                  </a:cubicBezTo>
                  <a:cubicBezTo>
                    <a:pt x="2633980" y="3060688"/>
                    <a:pt x="2585229" y="3012329"/>
                    <a:pt x="2585229" y="2952676"/>
                  </a:cubicBezTo>
                  <a:lnTo>
                    <a:pt x="2561626" y="2952676"/>
                  </a:lnTo>
                  <a:cubicBezTo>
                    <a:pt x="2561626" y="3012329"/>
                    <a:pt x="2512877" y="3060688"/>
                    <a:pt x="2452739" y="3060688"/>
                  </a:cubicBezTo>
                  <a:cubicBezTo>
                    <a:pt x="2392604" y="3060688"/>
                    <a:pt x="2343853" y="3012329"/>
                    <a:pt x="2343853" y="2952676"/>
                  </a:cubicBezTo>
                  <a:lnTo>
                    <a:pt x="2320253" y="2952676"/>
                  </a:lnTo>
                  <a:cubicBezTo>
                    <a:pt x="2320253" y="3012329"/>
                    <a:pt x="2271502" y="3060688"/>
                    <a:pt x="2211366" y="3060688"/>
                  </a:cubicBezTo>
                  <a:cubicBezTo>
                    <a:pt x="2151230" y="3060688"/>
                    <a:pt x="2102479" y="3012329"/>
                    <a:pt x="2102479" y="2952676"/>
                  </a:cubicBezTo>
                  <a:lnTo>
                    <a:pt x="2078877" y="2952676"/>
                  </a:lnTo>
                  <a:cubicBezTo>
                    <a:pt x="2078877" y="3012329"/>
                    <a:pt x="2030125" y="3060688"/>
                    <a:pt x="1969989" y="3060688"/>
                  </a:cubicBezTo>
                  <a:cubicBezTo>
                    <a:pt x="1909853" y="3060688"/>
                    <a:pt x="1861102" y="3012329"/>
                    <a:pt x="1861102" y="2952676"/>
                  </a:cubicBezTo>
                  <a:lnTo>
                    <a:pt x="1837502" y="2952676"/>
                  </a:lnTo>
                  <a:cubicBezTo>
                    <a:pt x="1837502" y="3012329"/>
                    <a:pt x="1788751" y="3060688"/>
                    <a:pt x="1728615" y="3060688"/>
                  </a:cubicBezTo>
                  <a:cubicBezTo>
                    <a:pt x="1668479" y="3060688"/>
                    <a:pt x="1619728" y="3012329"/>
                    <a:pt x="1619728" y="2952676"/>
                  </a:cubicBezTo>
                  <a:lnTo>
                    <a:pt x="1596124" y="2952676"/>
                  </a:lnTo>
                  <a:cubicBezTo>
                    <a:pt x="1596124" y="3012329"/>
                    <a:pt x="1547373" y="3060688"/>
                    <a:pt x="1487237" y="3060688"/>
                  </a:cubicBezTo>
                  <a:cubicBezTo>
                    <a:pt x="1427101" y="3060688"/>
                    <a:pt x="1378350" y="3012329"/>
                    <a:pt x="1378350" y="2952676"/>
                  </a:cubicBezTo>
                  <a:lnTo>
                    <a:pt x="1354753" y="2952676"/>
                  </a:lnTo>
                  <a:cubicBezTo>
                    <a:pt x="1354753" y="3012329"/>
                    <a:pt x="1306002" y="3060688"/>
                    <a:pt x="1245866" y="3060688"/>
                  </a:cubicBezTo>
                  <a:cubicBezTo>
                    <a:pt x="1185729" y="3060688"/>
                    <a:pt x="1136978" y="3012329"/>
                    <a:pt x="1136978" y="2952676"/>
                  </a:cubicBezTo>
                  <a:lnTo>
                    <a:pt x="1113374" y="2952676"/>
                  </a:lnTo>
                  <a:cubicBezTo>
                    <a:pt x="1113374" y="3012329"/>
                    <a:pt x="1064623" y="3060688"/>
                    <a:pt x="1004487" y="3060688"/>
                  </a:cubicBezTo>
                  <a:cubicBezTo>
                    <a:pt x="944350" y="3060688"/>
                    <a:pt x="895600" y="3012329"/>
                    <a:pt x="895600" y="2952676"/>
                  </a:cubicBezTo>
                  <a:lnTo>
                    <a:pt x="872003" y="2952676"/>
                  </a:lnTo>
                  <a:cubicBezTo>
                    <a:pt x="872003" y="3012329"/>
                    <a:pt x="823252" y="3060688"/>
                    <a:pt x="763116" y="3060688"/>
                  </a:cubicBezTo>
                  <a:cubicBezTo>
                    <a:pt x="702979" y="3060688"/>
                    <a:pt x="654228" y="3012329"/>
                    <a:pt x="654228" y="2952676"/>
                  </a:cubicBezTo>
                  <a:lnTo>
                    <a:pt x="630625" y="2952676"/>
                  </a:lnTo>
                  <a:cubicBezTo>
                    <a:pt x="630625" y="3012329"/>
                    <a:pt x="581873" y="3060688"/>
                    <a:pt x="521737" y="3060688"/>
                  </a:cubicBezTo>
                  <a:cubicBezTo>
                    <a:pt x="461601" y="3060688"/>
                    <a:pt x="412849" y="3012329"/>
                    <a:pt x="412849" y="2952676"/>
                  </a:cubicBezTo>
                  <a:lnTo>
                    <a:pt x="389250" y="2952676"/>
                  </a:lnTo>
                  <a:cubicBezTo>
                    <a:pt x="389250" y="3012329"/>
                    <a:pt x="340499" y="3060688"/>
                    <a:pt x="280362" y="3060688"/>
                  </a:cubicBezTo>
                  <a:cubicBezTo>
                    <a:pt x="220226" y="3060688"/>
                    <a:pt x="171475" y="3012329"/>
                    <a:pt x="171475" y="2952676"/>
                  </a:cubicBezTo>
                  <a:lnTo>
                    <a:pt x="147874" y="2952676"/>
                  </a:lnTo>
                  <a:cubicBezTo>
                    <a:pt x="147874" y="3012329"/>
                    <a:pt x="99124" y="3060688"/>
                    <a:pt x="38987" y="3060688"/>
                  </a:cubicBezTo>
                  <a:lnTo>
                    <a:pt x="0" y="3052880"/>
                  </a:lnTo>
                  <a:lnTo>
                    <a:pt x="0" y="8012"/>
                  </a:lnTo>
                  <a:lnTo>
                    <a:pt x="6617" y="4856"/>
                  </a:lnTo>
                  <a:cubicBezTo>
                    <a:pt x="16845" y="1700"/>
                    <a:pt x="27721" y="0"/>
                    <a:pt x="389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14343" name="文本框 5"/>
          <p:cNvSpPr txBox="1"/>
          <p:nvPr/>
        </p:nvSpPr>
        <p:spPr>
          <a:xfrm>
            <a:off x="2267744" y="1484784"/>
            <a:ext cx="445008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5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企业文化培训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31640" y="404664"/>
            <a:ext cx="6188075" cy="38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广州妙方医药有限公司</a:t>
            </a:r>
          </a:p>
        </p:txBody>
      </p:sp>
      <p:pic>
        <p:nvPicPr>
          <p:cNvPr id="9" name="图片 8" descr="公司LOGO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16632"/>
            <a:ext cx="1152128" cy="890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背景音乐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20072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6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肘形连接符 32"/>
          <p:cNvCxnSpPr/>
          <p:nvPr/>
        </p:nvCxnSpPr>
        <p:spPr>
          <a:xfrm rot="10800000">
            <a:off x="1553359" y="3967128"/>
            <a:ext cx="1434465" cy="68008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49724" y="4394483"/>
            <a:ext cx="4528820" cy="571500"/>
          </a:xfrm>
          <a:prstGeom prst="roundRect">
            <a:avLst>
              <a:gd name="adj" fmla="val 4604"/>
            </a:avLst>
          </a:prstGeom>
          <a:solidFill>
            <a:srgbClr val="EBF1FA"/>
          </a:solidFill>
          <a:ln w="25400">
            <a:solidFill>
              <a:schemeClr val="accent1">
                <a:lumMod val="40000"/>
                <a:lumOff val="60000"/>
              </a:schemeClr>
            </a:solidFill>
            <a:miter lim="800000"/>
          </a:ln>
        </p:spPr>
        <p:txBody>
          <a:bodyPr wrap="square">
            <a:noAutofit/>
          </a:bodyPr>
          <a:lstStyle/>
          <a:p>
            <a:pPr marL="0" inden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肘形连接符 33"/>
          <p:cNvCxnSpPr/>
          <p:nvPr/>
        </p:nvCxnSpPr>
        <p:spPr>
          <a:xfrm rot="10800000">
            <a:off x="1360319" y="3793773"/>
            <a:ext cx="1148715" cy="177419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22369" y="5230778"/>
            <a:ext cx="5211445" cy="586105"/>
          </a:xfrm>
          <a:prstGeom prst="roundRect">
            <a:avLst>
              <a:gd name="adj" fmla="val 4604"/>
            </a:avLst>
          </a:prstGeom>
          <a:solidFill>
            <a:srgbClr val="EBF1FA"/>
          </a:solidFill>
          <a:ln w="25400">
            <a:solidFill>
              <a:schemeClr val="accent1">
                <a:lumMod val="40000"/>
                <a:lumOff val="60000"/>
              </a:schemeClr>
            </a:solidFill>
            <a:miter lim="800000"/>
          </a:ln>
        </p:spPr>
        <p:txBody>
          <a:bodyPr wrap="square">
            <a:noAutofit/>
          </a:bodyPr>
          <a:lstStyle/>
          <a:p>
            <a:pPr marL="0" inden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9"/>
          <p:cNvSpPr>
            <a:spLocks noChangeArrowheads="1"/>
          </p:cNvSpPr>
          <p:nvPr/>
        </p:nvSpPr>
        <p:spPr bwMode="auto">
          <a:xfrm>
            <a:off x="251520" y="404664"/>
            <a:ext cx="3024336" cy="553720"/>
          </a:xfrm>
          <a:custGeom>
            <a:avLst/>
            <a:gdLst>
              <a:gd name="T0" fmla="*/ 0 w 5609212"/>
              <a:gd name="T1" fmla="*/ 0 h 504056"/>
              <a:gd name="T2" fmla="*/ 5609212 w 5609212"/>
              <a:gd name="T3" fmla="*/ 0 h 504056"/>
              <a:gd name="T4" fmla="*/ 5609212 w 5609212"/>
              <a:gd name="T5" fmla="*/ 504056 h 504056"/>
              <a:gd name="T6" fmla="*/ 128954 w 5609212"/>
              <a:gd name="T7" fmla="*/ 504056 h 504056"/>
              <a:gd name="T8" fmla="*/ 0 w 5609212"/>
              <a:gd name="T9" fmla="*/ 0 h 504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9212" h="504056">
                <a:moveTo>
                  <a:pt x="0" y="0"/>
                </a:moveTo>
                <a:lnTo>
                  <a:pt x="5609212" y="0"/>
                </a:lnTo>
                <a:lnTo>
                  <a:pt x="5609212" y="504056"/>
                </a:lnTo>
                <a:lnTo>
                  <a:pt x="128954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/>
        </p:nvSpPr>
        <p:spPr bwMode="auto">
          <a:xfrm>
            <a:off x="395536" y="404664"/>
            <a:ext cx="28083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rPr>
              <a:t>妙方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rPr>
              <a:t>LOGO</a:t>
            </a:r>
          </a:p>
        </p:txBody>
      </p:sp>
      <p:cxnSp>
        <p:nvCxnSpPr>
          <p:cNvPr id="31" name="肘形连接符 30"/>
          <p:cNvCxnSpPr/>
          <p:nvPr/>
        </p:nvCxnSpPr>
        <p:spPr>
          <a:xfrm rot="10800000" flipV="1">
            <a:off x="1458109" y="1618263"/>
            <a:ext cx="1506220" cy="14636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987824" y="1340768"/>
            <a:ext cx="5614035" cy="580390"/>
          </a:xfrm>
          <a:prstGeom prst="roundRect">
            <a:avLst>
              <a:gd name="adj" fmla="val 4604"/>
            </a:avLst>
          </a:prstGeom>
          <a:solidFill>
            <a:srgbClr val="EBF1FA"/>
          </a:solidFill>
          <a:ln w="25400">
            <a:solidFill>
              <a:schemeClr val="accent1">
                <a:lumMod val="40000"/>
                <a:lumOff val="60000"/>
              </a:schemeClr>
            </a:solidFill>
            <a:miter lim="800000"/>
          </a:ln>
        </p:spPr>
        <p:txBody>
          <a:bodyPr wrap="square">
            <a:noAutofit/>
          </a:bodyPr>
          <a:lstStyle/>
          <a:p>
            <a:pPr marL="0" inden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45"/>
          <p:cNvSpPr txBox="1"/>
          <p:nvPr/>
        </p:nvSpPr>
        <p:spPr>
          <a:xfrm>
            <a:off x="2987824" y="1340768"/>
            <a:ext cx="5661660" cy="58102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47188" tIns="23593" rIns="47188" bIns="23593" anchor="t"/>
          <a:lstStyle/>
          <a:p>
            <a:pPr marL="0" lvl="0" indent="0" algn="l">
              <a:lnSpc>
                <a:spcPct val="150000"/>
              </a:lnSpc>
              <a:buClrTx/>
              <a:buFont typeface="Wingdings" panose="05000000000000000000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“M”的变体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，寓意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用心服务、用心做事；全情全力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45"/>
          <p:cNvSpPr txBox="1"/>
          <p:nvPr/>
        </p:nvSpPr>
        <p:spPr>
          <a:xfrm>
            <a:off x="3011954" y="2118008"/>
            <a:ext cx="5613400" cy="96393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47188" tIns="23593" rIns="47188" bIns="23593" anchor="t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500" b="0" dirty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开放式的心型表示妙方人用心服务，开放思维，开阔心胸，抱负远大。</a:t>
            </a:r>
          </a:p>
          <a:p>
            <a:pPr marR="0" algn="l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500" b="0" dirty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小草笔画的心型代表顽强的生命力，虽然不起眼但默默在做出贡献。“野火烧不尽，春风吹又生”。</a:t>
            </a:r>
            <a:br>
              <a:rPr lang="zh-CN" altLang="en-US" sz="1500" b="0" dirty="0">
                <a:latin typeface="楷体_GB2312" panose="02010609030101010101" charset="-122"/>
                <a:ea typeface="楷体_GB2312" panose="02010609030101010101" charset="-122"/>
                <a:sym typeface="+mn-ea"/>
              </a:rPr>
            </a:br>
            <a:endParaRPr lang="zh-CN" altLang="en-US" sz="1500" b="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011954" y="3548663"/>
            <a:ext cx="5614035" cy="583565"/>
          </a:xfrm>
          <a:prstGeom prst="roundRect">
            <a:avLst>
              <a:gd name="adj" fmla="val 4604"/>
            </a:avLst>
          </a:prstGeom>
          <a:solidFill>
            <a:srgbClr val="EBF1FA"/>
          </a:solidFill>
          <a:ln w="25400">
            <a:solidFill>
              <a:schemeClr val="accent1">
                <a:lumMod val="40000"/>
                <a:lumOff val="60000"/>
              </a:schemeClr>
            </a:solidFill>
            <a:miter lim="800000"/>
          </a:ln>
        </p:spPr>
        <p:txBody>
          <a:bodyPr wrap="square">
            <a:noAutofit/>
          </a:bodyPr>
          <a:lstStyle/>
          <a:p>
            <a:pPr marL="0" indent="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45"/>
          <p:cNvSpPr txBox="1"/>
          <p:nvPr/>
        </p:nvSpPr>
        <p:spPr>
          <a:xfrm>
            <a:off x="2976394" y="3548663"/>
            <a:ext cx="5637530" cy="56769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47188" tIns="23593" rIns="47188" bIns="23593" anchor="t"/>
          <a:lstStyle/>
          <a:p>
            <a:pPr marL="0" lvl="0" indent="0" algn="l" eaLnBrk="1" latinLnBrk="0" hangingPunct="1">
              <a:lnSpc>
                <a:spcPct val="100000"/>
              </a:lnSpc>
              <a:buClrTx/>
              <a:buFont typeface="Wingdings" panose="05000000000000000000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三个波浪线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是“F”的变体，寓意：我们是一个整体，一个团队，我们像大海的波涛一样勇往直前，充满生机、活力。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45"/>
          <p:cNvSpPr txBox="1"/>
          <p:nvPr/>
        </p:nvSpPr>
        <p:spPr>
          <a:xfrm>
            <a:off x="2522369" y="5230778"/>
            <a:ext cx="5210175" cy="58610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47188" tIns="23593" rIns="47188" bIns="23593" anchor="t"/>
          <a:lstStyle/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绿色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最具生命力的色彩，寓意生命、健康，代表我们是一个有生命力的、充满朝气、充满爱的团队。</a:t>
            </a:r>
            <a:endParaRPr kumimoji="0" lang="zh-CN" altLang="en-US" sz="1600" kern="1200" cap="none" spc="0" normalizeH="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lvl="0" indent="0" algn="l">
              <a:lnSpc>
                <a:spcPct val="150000"/>
              </a:lnSpc>
              <a:buClrTx/>
              <a:buFont typeface="Wingdings" panose="05000000000000000000" charset="0"/>
              <a:buNone/>
            </a:pPr>
            <a:r>
              <a:rPr lang="en-US" altLang="zh-CN" sz="1600" noProof="0" dirty="0">
                <a:solidFill>
                  <a:schemeClr val="tx2"/>
                </a:solidFill>
                <a:latin typeface="+mj-ea"/>
                <a:ea typeface="+mj-ea"/>
                <a:sym typeface="+mn-ea"/>
              </a:rPr>
              <a:t/>
            </a:r>
            <a:br>
              <a:rPr lang="en-US" altLang="zh-CN" sz="1600" noProof="0" dirty="0">
                <a:solidFill>
                  <a:schemeClr val="tx2"/>
                </a:solidFill>
                <a:latin typeface="+mj-ea"/>
                <a:ea typeface="+mj-ea"/>
                <a:sym typeface="+mn-ea"/>
              </a:rPr>
            </a:b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Box 45"/>
          <p:cNvSpPr txBox="1"/>
          <p:nvPr/>
        </p:nvSpPr>
        <p:spPr>
          <a:xfrm>
            <a:off x="2987824" y="4394483"/>
            <a:ext cx="4490720" cy="57213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47188" tIns="23593" rIns="47188" bIns="23593" anchor="t"/>
          <a:lstStyle/>
          <a:p>
            <a:pPr marL="0" lvl="0" indent="0" algn="l" eaLnBrk="1" latinLnBrk="0" hangingPunct="1">
              <a:lnSpc>
                <a:spcPct val="100000"/>
              </a:lnSpc>
              <a:buClrTx/>
              <a:buFont typeface="Wingdings" panose="05000000000000000000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红色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我们都有一颗红心，有一颗火热的心，为自己，为企业，为社会贡献力量。</a:t>
            </a:r>
            <a:endParaRPr lang="zh-CN" altLang="en-US" sz="1600" b="0" dirty="0">
              <a:latin typeface="楷体_GB2312" panose="02010609030101010101" charset="-122"/>
              <a:ea typeface="楷体_GB2312" panose="02010609030101010101" charset="-122"/>
            </a:endParaRPr>
          </a:p>
          <a:p>
            <a:pPr marL="0" lvl="0" indent="0" algn="l" eaLnBrk="1" latinLnBrk="0" hangingPunct="1">
              <a:lnSpc>
                <a:spcPct val="100000"/>
              </a:lnSpc>
              <a:buClrTx/>
              <a:buFont typeface="Wingdings" panose="05000000000000000000" charset="0"/>
              <a:buNone/>
            </a:pP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 descr="公司LOGO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246" y="2827700"/>
            <a:ext cx="1296144" cy="100226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5" name="肘形连接符 24"/>
          <p:cNvCxnSpPr>
            <a:stCxn id="22" idx="3"/>
            <a:endCxn id="17" idx="1"/>
          </p:cNvCxnSpPr>
          <p:nvPr/>
        </p:nvCxnSpPr>
        <p:spPr>
          <a:xfrm>
            <a:off x="2172390" y="3328834"/>
            <a:ext cx="804004" cy="50367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6000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0"/>
          <p:cNvSpPr/>
          <p:nvPr/>
        </p:nvSpPr>
        <p:spPr>
          <a:xfrm>
            <a:off x="2738120" y="4069715"/>
            <a:ext cx="3199765" cy="596900"/>
          </a:xfrm>
          <a:prstGeom prst="roundRect">
            <a:avLst>
              <a:gd name="adj" fmla="val 50000"/>
            </a:avLst>
          </a:prstGeom>
          <a:solidFill>
            <a:srgbClr val="E8F2D4"/>
          </a:solidFill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0" hangingPunct="0"/>
            <a:endParaRPr lang="en-US" altLang="zh-CN" b="1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825625" y="1539875"/>
            <a:ext cx="3199765" cy="596900"/>
          </a:xfrm>
          <a:prstGeom prst="roundRect">
            <a:avLst>
              <a:gd name="adj" fmla="val 50000"/>
            </a:avLst>
          </a:prstGeom>
          <a:solidFill>
            <a:srgbClr val="E8F2D4"/>
          </a:solidFill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0" hangingPunct="0"/>
            <a:endParaRPr lang="en-US" altLang="zh-CN" b="1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ltGray">
          <a:xfrm rot="5400000">
            <a:off x="-2256155" y="140239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261620" y="260350"/>
            <a:ext cx="4116070" cy="553720"/>
          </a:xfrm>
          <a:custGeom>
            <a:avLst/>
            <a:gdLst>
              <a:gd name="T0" fmla="*/ 0 w 5609212"/>
              <a:gd name="T1" fmla="*/ 0 h 504056"/>
              <a:gd name="T2" fmla="*/ 5609212 w 5609212"/>
              <a:gd name="T3" fmla="*/ 0 h 504056"/>
              <a:gd name="T4" fmla="*/ 5609212 w 5609212"/>
              <a:gd name="T5" fmla="*/ 504056 h 504056"/>
              <a:gd name="T6" fmla="*/ 128954 w 5609212"/>
              <a:gd name="T7" fmla="*/ 504056 h 504056"/>
              <a:gd name="T8" fmla="*/ 0 w 5609212"/>
              <a:gd name="T9" fmla="*/ 0 h 504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9212" h="504056">
                <a:moveTo>
                  <a:pt x="0" y="0"/>
                </a:moveTo>
                <a:lnTo>
                  <a:pt x="5609212" y="0"/>
                </a:lnTo>
                <a:lnTo>
                  <a:pt x="5609212" y="504056"/>
                </a:lnTo>
                <a:lnTo>
                  <a:pt x="128954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" name="Rectangle 22"/>
          <p:cNvSpPr>
            <a:spLocks noGrp="1" noChangeArrowheads="1"/>
          </p:cNvSpPr>
          <p:nvPr/>
        </p:nvSpPr>
        <p:spPr bwMode="auto">
          <a:xfrm>
            <a:off x="443230" y="260350"/>
            <a:ext cx="393509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rPr>
              <a:t>4.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rPr>
              <a:t>妙方四大产品系列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75565" y="2995295"/>
            <a:ext cx="2212340" cy="138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none" lIns="90170" tIns="46990" rIns="90170" bIns="46990" rtlCol="0" anchor="ctr">
            <a:noAutofit/>
          </a:bodyPr>
          <a:lstStyle/>
          <a:p>
            <a:pPr lvl="0" algn="ctr"/>
            <a:r>
              <a:rPr lang="zh-CN" altLang="en-US" sz="3600" dirty="0" smtClean="0">
                <a:solidFill>
                  <a:srgbClr val="0085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四大产</a:t>
            </a:r>
            <a:r>
              <a:rPr lang="zh-CN" altLang="en-US" sz="3600" dirty="0">
                <a:solidFill>
                  <a:srgbClr val="0085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</a:t>
            </a:r>
            <a:endParaRPr lang="en-US" altLang="zh-CN" sz="3600" dirty="0">
              <a:solidFill>
                <a:srgbClr val="0085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39" name="Oval 15"/>
          <p:cNvSpPr/>
          <p:nvPr/>
        </p:nvSpPr>
        <p:spPr>
          <a:xfrm>
            <a:off x="1206500" y="1585808"/>
            <a:ext cx="510540" cy="519004"/>
          </a:xfrm>
          <a:prstGeom prst="ellipse">
            <a:avLst/>
          </a:prstGeom>
          <a:solidFill>
            <a:srgbClr val="92D050"/>
          </a:solidFill>
          <a:ln w="38100">
            <a:solidFill>
              <a:srgbClr val="1C981C"/>
            </a:solidFill>
          </a:ln>
        </p:spPr>
        <p:txBody>
          <a:bodyPr wrap="square" anchor="ctr">
            <a:spAutoFit/>
          </a:bodyPr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Oval 15"/>
          <p:cNvSpPr/>
          <p:nvPr/>
        </p:nvSpPr>
        <p:spPr>
          <a:xfrm>
            <a:off x="2101850" y="2751668"/>
            <a:ext cx="510540" cy="519004"/>
          </a:xfrm>
          <a:prstGeom prst="ellipse">
            <a:avLst/>
          </a:prstGeom>
          <a:solidFill>
            <a:srgbClr val="92D050"/>
          </a:solidFill>
          <a:ln w="38100">
            <a:solidFill>
              <a:srgbClr val="1C981C"/>
            </a:solidFill>
          </a:ln>
        </p:spPr>
        <p:txBody>
          <a:bodyPr wrap="square" anchor="ctr">
            <a:spAutoFit/>
          </a:bodyPr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Oval 15"/>
          <p:cNvSpPr/>
          <p:nvPr/>
        </p:nvSpPr>
        <p:spPr>
          <a:xfrm>
            <a:off x="2130425" y="4068748"/>
            <a:ext cx="510540" cy="520094"/>
          </a:xfrm>
          <a:prstGeom prst="ellipse">
            <a:avLst/>
          </a:prstGeom>
          <a:solidFill>
            <a:srgbClr val="92D050"/>
          </a:solidFill>
          <a:ln w="38100">
            <a:solidFill>
              <a:srgbClr val="1C981C"/>
            </a:solidFill>
          </a:ln>
        </p:spPr>
        <p:txBody>
          <a:bodyPr wrap="square" anchor="ctr">
            <a:spAutoFit/>
          </a:bodyPr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Oval 15"/>
          <p:cNvSpPr/>
          <p:nvPr/>
        </p:nvSpPr>
        <p:spPr>
          <a:xfrm>
            <a:off x="1350010" y="5414948"/>
            <a:ext cx="510540" cy="520094"/>
          </a:xfrm>
          <a:prstGeom prst="ellipse">
            <a:avLst/>
          </a:prstGeom>
          <a:solidFill>
            <a:srgbClr val="92D050"/>
          </a:solidFill>
          <a:ln w="38100">
            <a:solidFill>
              <a:srgbClr val="1C981C"/>
            </a:solidFill>
          </a:ln>
        </p:spPr>
        <p:txBody>
          <a:bodyPr wrap="square" anchor="ctr">
            <a:spAutoFit/>
          </a:bodyPr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11805" y="4107180"/>
            <a:ext cx="265239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归芪养血口服液</a:t>
            </a:r>
            <a:endParaRPr lang="zh-CN" altLang="en-US"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10"/>
          <p:cNvSpPr/>
          <p:nvPr/>
        </p:nvSpPr>
        <p:spPr>
          <a:xfrm>
            <a:off x="2738120" y="2712720"/>
            <a:ext cx="3199765" cy="596900"/>
          </a:xfrm>
          <a:prstGeom prst="roundRect">
            <a:avLst>
              <a:gd name="adj" fmla="val 50000"/>
            </a:avLst>
          </a:prstGeom>
          <a:solidFill>
            <a:srgbClr val="E8F2D4"/>
          </a:solidFill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0" hangingPunct="0"/>
            <a:endParaRPr lang="en-US" altLang="zh-CN" b="1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AutoShape 10"/>
          <p:cNvSpPr/>
          <p:nvPr/>
        </p:nvSpPr>
        <p:spPr>
          <a:xfrm>
            <a:off x="1972945" y="5415915"/>
            <a:ext cx="3199765" cy="596900"/>
          </a:xfrm>
          <a:prstGeom prst="roundRect">
            <a:avLst>
              <a:gd name="adj" fmla="val 50000"/>
            </a:avLst>
          </a:prstGeom>
          <a:solidFill>
            <a:srgbClr val="E8F2D4"/>
          </a:solidFill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0" hangingPunct="0"/>
            <a:endParaRPr lang="en-US" altLang="zh-CN" b="1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41906" y="1630045"/>
            <a:ext cx="15798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产妇安胶囊</a:t>
            </a:r>
            <a:endParaRPr lang="zh-CN" altLang="en-US"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11805" y="2796540"/>
            <a:ext cx="26517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断血流分散片</a:t>
            </a:r>
            <a:endParaRPr lang="zh-CN" altLang="en-US"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63471" y="5489575"/>
            <a:ext cx="24180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小儿七星茶口服液</a:t>
            </a:r>
            <a:endParaRPr lang="zh-CN" altLang="en-US"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521256134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2530" y="3942080"/>
            <a:ext cx="2415540" cy="1167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9505" y="1240790"/>
            <a:ext cx="2561590" cy="1195070"/>
          </a:xfrm>
          <a:prstGeom prst="rect">
            <a:avLst/>
          </a:prstGeom>
        </p:spPr>
      </p:pic>
      <p:pic>
        <p:nvPicPr>
          <p:cNvPr id="24583" name="文本占位符 24582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2530" y="2486025"/>
            <a:ext cx="2415540" cy="1198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33" descr="C:\Documents and Settings\Administrator\桌面\新建文件夹\小儿七星茶口服液15支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120000">
            <a:off x="6291580" y="5150485"/>
            <a:ext cx="2376170" cy="1137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68580" y="210820"/>
            <a:ext cx="4815205" cy="553720"/>
          </a:xfrm>
          <a:custGeom>
            <a:avLst/>
            <a:gdLst>
              <a:gd name="T0" fmla="*/ 0 w 5609212"/>
              <a:gd name="T1" fmla="*/ 0 h 504056"/>
              <a:gd name="T2" fmla="*/ 5609212 w 5609212"/>
              <a:gd name="T3" fmla="*/ 0 h 504056"/>
              <a:gd name="T4" fmla="*/ 5609212 w 5609212"/>
              <a:gd name="T5" fmla="*/ 504056 h 504056"/>
              <a:gd name="T6" fmla="*/ 128954 w 5609212"/>
              <a:gd name="T7" fmla="*/ 504056 h 504056"/>
              <a:gd name="T8" fmla="*/ 0 w 5609212"/>
              <a:gd name="T9" fmla="*/ 0 h 504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9212" h="504056">
                <a:moveTo>
                  <a:pt x="0" y="0"/>
                </a:moveTo>
                <a:lnTo>
                  <a:pt x="5609212" y="0"/>
                </a:lnTo>
                <a:lnTo>
                  <a:pt x="5609212" y="504056"/>
                </a:lnTo>
                <a:lnTo>
                  <a:pt x="128954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/>
        </p:nvSpPr>
        <p:spPr bwMode="auto">
          <a:xfrm>
            <a:off x="250825" y="191135"/>
            <a:ext cx="453580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rPr>
              <a:t> 5.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rPr>
              <a:t>妙方人的活动轨迹</a:t>
            </a:r>
          </a:p>
        </p:txBody>
      </p:sp>
      <p:sp>
        <p:nvSpPr>
          <p:cNvPr id="11" name="云形 10"/>
          <p:cNvSpPr/>
          <p:nvPr/>
        </p:nvSpPr>
        <p:spPr>
          <a:xfrm>
            <a:off x="5101947" y="2389619"/>
            <a:ext cx="2664296" cy="1656184"/>
          </a:xfrm>
          <a:prstGeom prst="cloud">
            <a:avLst/>
          </a:prstGeom>
          <a:solidFill>
            <a:srgbClr val="89F0EE">
              <a:alpha val="65000"/>
            </a:srgbClr>
          </a:solidFill>
          <a:ln>
            <a:solidFill>
              <a:srgbClr val="89F0EE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0" dirty="0" smtClean="0">
                <a:solidFill>
                  <a:srgbClr val="002060"/>
                </a:solidFill>
                <a:latin typeface="DFKai-SB" panose="03000509000000000000" pitchFamily="65" charset="-120"/>
                <a:ea typeface="宋体" panose="02010600030101010101" pitchFamily="2" charset="-122"/>
              </a:rPr>
              <a:t>客户答谢会</a:t>
            </a:r>
            <a:r>
              <a:rPr lang="en-US" altLang="zh-CN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</a:p>
          <a:p>
            <a:pPr algn="ctr"/>
            <a:r>
              <a:rPr lang="zh-CN" altLang="en-US" b="0" dirty="0" smtClean="0">
                <a:solidFill>
                  <a:srgbClr val="002060"/>
                </a:solidFill>
                <a:latin typeface="DFKai-SB" panose="03000509000000000000" pitchFamily="65" charset="-120"/>
                <a:ea typeface="宋体" panose="02010600030101010101" pitchFamily="2" charset="-122"/>
              </a:rPr>
              <a:t>王总致辞</a:t>
            </a:r>
          </a:p>
        </p:txBody>
      </p:sp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529590" y="1141095"/>
            <a:ext cx="3261360" cy="553720"/>
          </a:xfrm>
          <a:custGeom>
            <a:avLst/>
            <a:gdLst>
              <a:gd name="T0" fmla="*/ 0 w 5609212"/>
              <a:gd name="T1" fmla="*/ 0 h 504056"/>
              <a:gd name="T2" fmla="*/ 5609212 w 5609212"/>
              <a:gd name="T3" fmla="*/ 0 h 504056"/>
              <a:gd name="T4" fmla="*/ 5609212 w 5609212"/>
              <a:gd name="T5" fmla="*/ 504056 h 504056"/>
              <a:gd name="T6" fmla="*/ 128954 w 5609212"/>
              <a:gd name="T7" fmla="*/ 504056 h 504056"/>
              <a:gd name="T8" fmla="*/ 0 w 5609212"/>
              <a:gd name="T9" fmla="*/ 0 h 504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9212" h="504056">
                <a:moveTo>
                  <a:pt x="0" y="0"/>
                </a:moveTo>
                <a:lnTo>
                  <a:pt x="5609212" y="0"/>
                </a:lnTo>
                <a:lnTo>
                  <a:pt x="5609212" y="504056"/>
                </a:lnTo>
                <a:lnTo>
                  <a:pt x="128954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Rectangle 22"/>
          <p:cNvSpPr>
            <a:spLocks noGrp="1" noChangeArrowheads="1"/>
          </p:cNvSpPr>
          <p:nvPr/>
        </p:nvSpPr>
        <p:spPr bwMode="auto">
          <a:xfrm>
            <a:off x="629920" y="1141095"/>
            <a:ext cx="306133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一、客户答谢会</a:t>
            </a:r>
          </a:p>
        </p:txBody>
      </p:sp>
      <p:pic>
        <p:nvPicPr>
          <p:cNvPr id="10" name="图片 9" descr="IMG_20171129_1909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1" y="4365104"/>
            <a:ext cx="4685321" cy="2304256"/>
          </a:xfrm>
          <a:prstGeom prst="rect">
            <a:avLst/>
          </a:prstGeom>
        </p:spPr>
      </p:pic>
      <p:sp>
        <p:nvSpPr>
          <p:cNvPr id="12" name="椭圆形标注 11"/>
          <p:cNvSpPr/>
          <p:nvPr/>
        </p:nvSpPr>
        <p:spPr>
          <a:xfrm>
            <a:off x="971600" y="4653136"/>
            <a:ext cx="2232248" cy="1368152"/>
          </a:xfrm>
          <a:prstGeom prst="wedgeEllipseCallout">
            <a:avLst>
              <a:gd name="adj1" fmla="val 60562"/>
              <a:gd name="adj2" fmla="val 33961"/>
            </a:avLst>
          </a:prstGeom>
          <a:solidFill>
            <a:srgbClr val="E583AD">
              <a:alpha val="50196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答谢晚宴-</a:t>
            </a:r>
          </a:p>
          <a:p>
            <a:pPr algn="ctr"/>
            <a:r>
              <a:rPr lang="zh-CN" altLang="en-US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付总发言</a:t>
            </a:r>
          </a:p>
        </p:txBody>
      </p:sp>
      <p:pic>
        <p:nvPicPr>
          <p:cNvPr id="11265" name="Picture 1" descr="d:\Documents\Tencent Files\517538098\Image\C2C\3A471D13B12DC7170F1F0A41210D20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4824536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泪滴形 12"/>
          <p:cNvSpPr/>
          <p:nvPr/>
        </p:nvSpPr>
        <p:spPr>
          <a:xfrm>
            <a:off x="971600" y="3861048"/>
            <a:ext cx="2016224" cy="1008112"/>
          </a:xfrm>
          <a:prstGeom prst="teardrop">
            <a:avLst>
              <a:gd name="adj" fmla="val 168223"/>
            </a:avLst>
          </a:prstGeom>
          <a:solidFill>
            <a:srgbClr val="E583AD">
              <a:alpha val="50196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CN" altLang="en-US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答谢晚宴</a:t>
            </a:r>
            <a:r>
              <a:rPr lang="en-US" altLang="zh-CN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CN" altLang="en-US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兴致正浓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3501008"/>
            <a:ext cx="5019040" cy="298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IMG_20171129_1935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764704"/>
            <a:ext cx="4805627" cy="2736304"/>
          </a:xfrm>
          <a:prstGeom prst="rect">
            <a:avLst/>
          </a:prstGeom>
        </p:spPr>
      </p:pic>
    </p:spTree>
  </p:cSld>
  <p:clrMapOvr>
    <a:masterClrMapping/>
  </p:clrMapOvr>
  <p:transition spd="slow" advTm="600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贺\公司活动合影集\2017年中培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" y="3945255"/>
            <a:ext cx="3980180" cy="2774315"/>
          </a:xfrm>
          <a:prstGeom prst="rect">
            <a:avLst/>
          </a:prstGeom>
          <a:noFill/>
        </p:spPr>
      </p:pic>
      <p:sp>
        <p:nvSpPr>
          <p:cNvPr id="10" name="圆角矩形标注 9"/>
          <p:cNvSpPr/>
          <p:nvPr/>
        </p:nvSpPr>
        <p:spPr>
          <a:xfrm>
            <a:off x="5724634" y="1472084"/>
            <a:ext cx="2016224" cy="684656"/>
          </a:xfrm>
          <a:prstGeom prst="wedgeRoundRectCallout">
            <a:avLst>
              <a:gd name="adj1" fmla="val -107253"/>
              <a:gd name="adj2" fmla="val -77540"/>
              <a:gd name="adj3" fmla="val 16667"/>
            </a:avLst>
          </a:prstGeom>
          <a:solidFill>
            <a:srgbClr val="E583AD">
              <a:alpha val="50196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妙方人年终培训会</a:t>
            </a:r>
            <a:r>
              <a:rPr lang="en-US" altLang="zh-CN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-2017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2050" y="2376805"/>
            <a:ext cx="3503930" cy="249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 descr="IMG_28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085" y="860425"/>
            <a:ext cx="4516120" cy="2746375"/>
          </a:xfrm>
          <a:prstGeom prst="rect">
            <a:avLst/>
          </a:prstGeom>
        </p:spPr>
      </p:pic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502920" y="167005"/>
            <a:ext cx="3261360" cy="553720"/>
          </a:xfrm>
          <a:custGeom>
            <a:avLst/>
            <a:gdLst>
              <a:gd name="T0" fmla="*/ 0 w 5609212"/>
              <a:gd name="T1" fmla="*/ 0 h 504056"/>
              <a:gd name="T2" fmla="*/ 5609212 w 5609212"/>
              <a:gd name="T3" fmla="*/ 0 h 504056"/>
              <a:gd name="T4" fmla="*/ 5609212 w 5609212"/>
              <a:gd name="T5" fmla="*/ 504056 h 504056"/>
              <a:gd name="T6" fmla="*/ 128954 w 5609212"/>
              <a:gd name="T7" fmla="*/ 504056 h 504056"/>
              <a:gd name="T8" fmla="*/ 0 w 5609212"/>
              <a:gd name="T9" fmla="*/ 0 h 504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9212" h="504056">
                <a:moveTo>
                  <a:pt x="0" y="0"/>
                </a:moveTo>
                <a:lnTo>
                  <a:pt x="5609212" y="0"/>
                </a:lnTo>
                <a:lnTo>
                  <a:pt x="5609212" y="504056"/>
                </a:lnTo>
                <a:lnTo>
                  <a:pt x="128954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/>
        </p:nvSpPr>
        <p:spPr bwMode="auto">
          <a:xfrm>
            <a:off x="603250" y="215900"/>
            <a:ext cx="306133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二、公司培训</a:t>
            </a:r>
          </a:p>
        </p:txBody>
      </p:sp>
      <p:sp>
        <p:nvSpPr>
          <p:cNvPr id="11" name="云形 10"/>
          <p:cNvSpPr/>
          <p:nvPr/>
        </p:nvSpPr>
        <p:spPr>
          <a:xfrm rot="20880000">
            <a:off x="4499037" y="5056025"/>
            <a:ext cx="2664296" cy="1656184"/>
          </a:xfrm>
          <a:prstGeom prst="cloud">
            <a:avLst/>
          </a:prstGeom>
          <a:solidFill>
            <a:srgbClr val="89F0EE">
              <a:alpha val="54000"/>
            </a:srgbClr>
          </a:solidFill>
          <a:ln>
            <a:solidFill>
              <a:srgbClr val="94F3E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妙方人之年中充电</a:t>
            </a:r>
            <a:r>
              <a:rPr lang="en-US" altLang="zh-CN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-2017</a:t>
            </a:r>
          </a:p>
        </p:txBody>
      </p:sp>
    </p:spTree>
  </p:cSld>
  <p:clrMapOvr>
    <a:masterClrMapping/>
  </p:clrMapOvr>
  <p:transition spd="slow" advTm="6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502920" y="167005"/>
            <a:ext cx="3261360" cy="553720"/>
          </a:xfrm>
          <a:custGeom>
            <a:avLst/>
            <a:gdLst>
              <a:gd name="T0" fmla="*/ 0 w 5609212"/>
              <a:gd name="T1" fmla="*/ 0 h 504056"/>
              <a:gd name="T2" fmla="*/ 5609212 w 5609212"/>
              <a:gd name="T3" fmla="*/ 0 h 504056"/>
              <a:gd name="T4" fmla="*/ 5609212 w 5609212"/>
              <a:gd name="T5" fmla="*/ 504056 h 504056"/>
              <a:gd name="T6" fmla="*/ 128954 w 5609212"/>
              <a:gd name="T7" fmla="*/ 504056 h 504056"/>
              <a:gd name="T8" fmla="*/ 0 w 5609212"/>
              <a:gd name="T9" fmla="*/ 0 h 504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9212" h="504056">
                <a:moveTo>
                  <a:pt x="0" y="0"/>
                </a:moveTo>
                <a:lnTo>
                  <a:pt x="5609212" y="0"/>
                </a:lnTo>
                <a:lnTo>
                  <a:pt x="5609212" y="504056"/>
                </a:lnTo>
                <a:lnTo>
                  <a:pt x="128954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/>
        </p:nvSpPr>
        <p:spPr bwMode="auto">
          <a:xfrm>
            <a:off x="603250" y="215900"/>
            <a:ext cx="306133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三、员工活动</a:t>
            </a:r>
          </a:p>
        </p:txBody>
      </p:sp>
      <p:pic>
        <p:nvPicPr>
          <p:cNvPr id="1026" name="Picture 2" descr="C:\Users\user\Desktop\贺\公司活动合影集\2017年终峨眉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335" y="2790825"/>
            <a:ext cx="3975100" cy="2124075"/>
          </a:xfrm>
          <a:prstGeom prst="rect">
            <a:avLst/>
          </a:prstGeom>
          <a:noFill/>
        </p:spPr>
      </p:pic>
      <p:sp>
        <p:nvSpPr>
          <p:cNvPr id="12" name="云形 11"/>
          <p:cNvSpPr/>
          <p:nvPr/>
        </p:nvSpPr>
        <p:spPr>
          <a:xfrm rot="20880000">
            <a:off x="5185132" y="994817"/>
            <a:ext cx="2664296" cy="1656184"/>
          </a:xfrm>
          <a:prstGeom prst="cloud">
            <a:avLst/>
          </a:prstGeom>
          <a:solidFill>
            <a:srgbClr val="89F0EE">
              <a:alpha val="54000"/>
            </a:srgbClr>
          </a:solidFill>
          <a:ln>
            <a:solidFill>
              <a:srgbClr val="94F3E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妙方人之年度表彰大会</a:t>
            </a:r>
            <a:r>
              <a:rPr lang="en-US" altLang="zh-CN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-2017</a:t>
            </a:r>
          </a:p>
        </p:txBody>
      </p:sp>
      <p:pic>
        <p:nvPicPr>
          <p:cNvPr id="2" name="图片 1" descr="IMG_276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4885" y="4914900"/>
            <a:ext cx="3346450" cy="1882775"/>
          </a:xfrm>
          <a:prstGeom prst="rect">
            <a:avLst/>
          </a:prstGeom>
        </p:spPr>
      </p:pic>
      <p:sp>
        <p:nvSpPr>
          <p:cNvPr id="11" name="云形 10"/>
          <p:cNvSpPr/>
          <p:nvPr/>
        </p:nvSpPr>
        <p:spPr>
          <a:xfrm>
            <a:off x="4423132" y="5141709"/>
            <a:ext cx="2664296" cy="1656184"/>
          </a:xfrm>
          <a:prstGeom prst="cloud">
            <a:avLst/>
          </a:prstGeom>
          <a:solidFill>
            <a:srgbClr val="89F0EE">
              <a:alpha val="65000"/>
            </a:srgbClr>
          </a:solidFill>
          <a:ln>
            <a:solidFill>
              <a:srgbClr val="89F0EE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妙方人之开心聚餐</a:t>
            </a:r>
            <a:r>
              <a:rPr lang="en-US" altLang="zh-CN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-2017</a:t>
            </a:r>
          </a:p>
        </p:txBody>
      </p:sp>
      <p:pic>
        <p:nvPicPr>
          <p:cNvPr id="3" name="Picture 3" descr="C:\Users\user\Desktop\贺\公司活动合影集\2017年度表彰大会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900" y="854710"/>
            <a:ext cx="3937000" cy="1936115"/>
          </a:xfrm>
          <a:prstGeom prst="rect">
            <a:avLst/>
          </a:prstGeom>
          <a:noFill/>
        </p:spPr>
      </p:pic>
      <p:sp>
        <p:nvSpPr>
          <p:cNvPr id="4" name="云形 3"/>
          <p:cNvSpPr/>
          <p:nvPr/>
        </p:nvSpPr>
        <p:spPr>
          <a:xfrm rot="2100000">
            <a:off x="1537057" y="3015094"/>
            <a:ext cx="2664296" cy="1656184"/>
          </a:xfrm>
          <a:prstGeom prst="cloud">
            <a:avLst/>
          </a:prstGeom>
          <a:solidFill>
            <a:srgbClr val="89F0EE">
              <a:alpha val="65000"/>
            </a:srgbClr>
          </a:solidFill>
          <a:ln>
            <a:solidFill>
              <a:srgbClr val="89F0EE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妙方人之峨眉山</a:t>
            </a:r>
            <a:r>
              <a:rPr lang="en-US" altLang="zh-CN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-2017</a:t>
            </a:r>
          </a:p>
        </p:txBody>
      </p:sp>
    </p:spTree>
  </p:cSld>
  <p:clrMapOvr>
    <a:masterClrMapping/>
  </p:clrMapOvr>
  <p:transition spd="slow" advTm="6000"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564904"/>
            <a:ext cx="288032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3503">
            <a:off x="462434" y="813527"/>
            <a:ext cx="2813349" cy="164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80928"/>
            <a:ext cx="252028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692696"/>
            <a:ext cx="2592288" cy="1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564904"/>
            <a:ext cx="2662064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4725144"/>
            <a:ext cx="3312368" cy="16085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4365104"/>
            <a:ext cx="3143864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" name="心形 21"/>
          <p:cNvSpPr/>
          <p:nvPr/>
        </p:nvSpPr>
        <p:spPr>
          <a:xfrm>
            <a:off x="3491880" y="1988840"/>
            <a:ext cx="914400" cy="648072"/>
          </a:xfrm>
          <a:prstGeom prst="heart">
            <a:avLst/>
          </a:prstGeom>
          <a:solidFill>
            <a:srgbClr val="EEB0CB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鼎龙大酒店</a:t>
            </a:r>
          </a:p>
        </p:txBody>
      </p:sp>
      <p:sp>
        <p:nvSpPr>
          <p:cNvPr id="23" name="心形 22"/>
          <p:cNvSpPr/>
          <p:nvPr/>
        </p:nvSpPr>
        <p:spPr>
          <a:xfrm>
            <a:off x="8028384" y="2204864"/>
            <a:ext cx="914400" cy="648072"/>
          </a:xfrm>
          <a:prstGeom prst="heart">
            <a:avLst/>
          </a:prstGeom>
          <a:solidFill>
            <a:srgbClr val="EEB0CB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五周年之融园山庄</a:t>
            </a:r>
          </a:p>
        </p:txBody>
      </p:sp>
      <p:sp>
        <p:nvSpPr>
          <p:cNvPr id="24" name="心形 23"/>
          <p:cNvSpPr/>
          <p:nvPr/>
        </p:nvSpPr>
        <p:spPr>
          <a:xfrm>
            <a:off x="4427984" y="332656"/>
            <a:ext cx="914400" cy="648072"/>
          </a:xfrm>
          <a:prstGeom prst="heart">
            <a:avLst/>
          </a:prstGeom>
          <a:solidFill>
            <a:srgbClr val="EEB0CB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花都芙蓉一日游</a:t>
            </a:r>
          </a:p>
        </p:txBody>
      </p:sp>
      <p:sp>
        <p:nvSpPr>
          <p:cNvPr id="25" name="心形 24"/>
          <p:cNvSpPr/>
          <p:nvPr/>
        </p:nvSpPr>
        <p:spPr>
          <a:xfrm>
            <a:off x="179512" y="4509120"/>
            <a:ext cx="914400" cy="648072"/>
          </a:xfrm>
          <a:prstGeom prst="heart">
            <a:avLst/>
          </a:prstGeom>
          <a:solidFill>
            <a:srgbClr val="EEB0CB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重游三百洞</a:t>
            </a:r>
          </a:p>
        </p:txBody>
      </p:sp>
      <p:sp>
        <p:nvSpPr>
          <p:cNvPr id="26" name="心形 25"/>
          <p:cNvSpPr/>
          <p:nvPr/>
        </p:nvSpPr>
        <p:spPr>
          <a:xfrm>
            <a:off x="683568" y="260648"/>
            <a:ext cx="936104" cy="648072"/>
          </a:xfrm>
          <a:prstGeom prst="heart">
            <a:avLst/>
          </a:prstGeom>
          <a:solidFill>
            <a:srgbClr val="EEB0CB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菩竹水农庄</a:t>
            </a:r>
          </a:p>
        </p:txBody>
      </p:sp>
      <p:sp>
        <p:nvSpPr>
          <p:cNvPr id="27" name="心形 26"/>
          <p:cNvSpPr/>
          <p:nvPr/>
        </p:nvSpPr>
        <p:spPr>
          <a:xfrm>
            <a:off x="1187624" y="6021288"/>
            <a:ext cx="914400" cy="648072"/>
          </a:xfrm>
          <a:prstGeom prst="heart">
            <a:avLst/>
          </a:prstGeom>
          <a:solidFill>
            <a:srgbClr val="EEB0CB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首聚三百洞</a:t>
            </a:r>
          </a:p>
        </p:txBody>
      </p:sp>
      <p:sp>
        <p:nvSpPr>
          <p:cNvPr id="28" name="心形 27"/>
          <p:cNvSpPr/>
          <p:nvPr/>
        </p:nvSpPr>
        <p:spPr>
          <a:xfrm>
            <a:off x="7956376" y="6021288"/>
            <a:ext cx="914400" cy="648072"/>
          </a:xfrm>
          <a:prstGeom prst="heart">
            <a:avLst/>
          </a:prstGeom>
          <a:solidFill>
            <a:srgbClr val="EEB0CB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0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龙逸山庄之行</a:t>
            </a:r>
          </a:p>
        </p:txBody>
      </p:sp>
    </p:spTree>
  </p:cSld>
  <p:clrMapOvr>
    <a:masterClrMapping/>
  </p:clrMapOvr>
  <p:transition spd="slow" advTm="6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" y="5471160"/>
            <a:ext cx="9142730" cy="152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" y="-259715"/>
            <a:ext cx="9142730" cy="2458085"/>
          </a:xfrm>
          <a:prstGeom prst="foldedCorner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14165" y="2542540"/>
            <a:ext cx="2808605" cy="53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妙 方 医 药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538095" y="4664075"/>
            <a:ext cx="519874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公司地址：广州市广园东路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2193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号时代新世界中心北塔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903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室</a:t>
            </a:r>
          </a:p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 sz="1400" b="0">
                <a:latin typeface="微软雅黑" panose="020B0503020204020204" pitchFamily="34" charset="-122"/>
                <a:ea typeface="微软雅黑" panose="020B0503020204020204" pitchFamily="34" charset="-122"/>
              </a:rPr>
              <a:t>公司网址：http://www.miaofangyy.com</a:t>
            </a:r>
          </a:p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 sz="1400" b="0">
                <a:latin typeface="微软雅黑" panose="020B0503020204020204" pitchFamily="34" charset="-122"/>
                <a:ea typeface="微软雅黑" panose="020B0503020204020204" pitchFamily="34" charset="-122"/>
              </a:rPr>
              <a:t>总部电话：020-87748815</a:t>
            </a:r>
          </a:p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 sz="1400" b="0">
                <a:latin typeface="微软雅黑" panose="020B0503020204020204" pitchFamily="34" charset="-122"/>
                <a:ea typeface="微软雅黑" panose="020B0503020204020204" pitchFamily="34" charset="-122"/>
              </a:rPr>
              <a:t>邮   编    ：510500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38095" y="3465795"/>
            <a:ext cx="40690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―――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妙于服务，品质为方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―――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 descr="公司LOGO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143" y="2363862"/>
            <a:ext cx="1152128" cy="890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0" y="1447165"/>
            <a:ext cx="9152255" cy="5410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35175" y="476885"/>
            <a:ext cx="5068570" cy="874395"/>
          </a:xfrm>
        </p:spPr>
        <p:txBody>
          <a:bodyPr/>
          <a:lstStyle/>
          <a:p>
            <a:r>
              <a:rPr lang="zh-CN" altLang="en-US" sz="4800">
                <a:solidFill>
                  <a:srgbClr val="007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9560" y="1819910"/>
            <a:ext cx="8565515" cy="4723765"/>
          </a:xfrm>
        </p:spPr>
        <p:txBody>
          <a:bodyPr/>
          <a:lstStyle/>
          <a:p>
            <a:pPr indent="457200" algn="l" latinLnBrk="0">
              <a:lnSpc>
                <a:spcPts val="3000"/>
              </a:lnSpc>
              <a:spcBef>
                <a:spcPts val="0"/>
              </a:spcBef>
            </a:pPr>
            <a:r>
              <a:rPr lang="zh-CN" altLang="en-US" sz="2000" b="1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广州妙方医药有限公司成立于2005年1月10日，注册资本600万元，是经广东省药品监督管理局批准从事药品经营，并已获得药品经营质量管理规范（GSP）认证的企业，是以产品研发、药品代理销售、新产品推广为主、OTC、第三终端并重的现代医药商业机构。</a:t>
            </a:r>
          </a:p>
          <a:p>
            <a:pPr indent="457200" algn="l" latinLnBrk="0">
              <a:lnSpc>
                <a:spcPts val="3000"/>
              </a:lnSpc>
              <a:spcBef>
                <a:spcPts val="0"/>
              </a:spcBef>
            </a:pPr>
            <a:r>
              <a:rPr lang="zh-CN" altLang="en-US" sz="2000" b="1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公司总部位于广州市天河区，在广西、四川、重庆等地设有销售中心，负责当地市场的产品销售及客服服务。湖南方盛制药股份有限公司是我公司长期合作的生产基地。“专业化、信誉高、网络全、品种优、服务好”是公司的立足之本，将“妙方医药”打造成全国医药行业中品质、服务与合作最好的的品牌是我们的终极目标。每一位妙方人时刻谨守着“坚守职业道德、诚信务实、信守约定”的企业精神和“质量第一，信誉为先”的经营理念。公司致力于用10年的时间将“妙方医药”打造成全国医药行业中品质、服务与合作最好的品牌之一。</a:t>
            </a:r>
          </a:p>
        </p:txBody>
      </p:sp>
    </p:spTree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矩形 9"/>
          <p:cNvSpPr/>
          <p:nvPr/>
        </p:nvSpPr>
        <p:spPr>
          <a:xfrm>
            <a:off x="3492500" y="1339533"/>
            <a:ext cx="5607050" cy="762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008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4" name="矩形 9"/>
          <p:cNvSpPr/>
          <p:nvPr/>
        </p:nvSpPr>
        <p:spPr>
          <a:xfrm>
            <a:off x="3535363" y="1344295"/>
            <a:ext cx="5608637" cy="35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08637" y="0"/>
              </a:cxn>
              <a:cxn ang="0">
                <a:pos x="5608637" y="355600"/>
              </a:cxn>
              <a:cxn ang="0">
                <a:pos x="128940" y="355600"/>
              </a:cxn>
              <a:cxn ang="0">
                <a:pos x="0" y="0"/>
              </a:cxn>
            </a:cxnLst>
            <a:rect l="0" t="0" r="0" b="0"/>
            <a:pathLst>
              <a:path w="5609212" h="504056">
                <a:moveTo>
                  <a:pt x="0" y="0"/>
                </a:moveTo>
                <a:lnTo>
                  <a:pt x="5609212" y="0"/>
                </a:lnTo>
                <a:lnTo>
                  <a:pt x="5609212" y="504056"/>
                </a:lnTo>
                <a:lnTo>
                  <a:pt x="128954" y="50405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2D050"/>
              </a:gs>
              <a:gs pos="100000">
                <a:srgbClr val="035C7D"/>
              </a:gs>
            </a:gsLst>
            <a:lin ang="5400000" scaled="0"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TextBox 72"/>
          <p:cNvSpPr/>
          <p:nvPr/>
        </p:nvSpPr>
        <p:spPr>
          <a:xfrm>
            <a:off x="4292600" y="683895"/>
            <a:ext cx="240855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eaLnBrk="0" hangingPunct="0"/>
            <a:r>
              <a:rPr lang="en-US" altLang="zh-CN" sz="3600">
                <a:solidFill>
                  <a:srgbClr val="7F7F7F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TextBox 73"/>
          <p:cNvSpPr/>
          <p:nvPr/>
        </p:nvSpPr>
        <p:spPr>
          <a:xfrm>
            <a:off x="3492500" y="763270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eaLnBrk="0" hangingPunct="0"/>
            <a:r>
              <a:rPr lang="zh-CN" altLang="en-US" sz="2400">
                <a:solidFill>
                  <a:srgbClr val="002060"/>
                </a:solidFill>
                <a:latin typeface="Adobe Caslon Pro" panose="0205050205050A020403" pitchFamily="18" charset="0"/>
                <a:ea typeface="微软雅黑" panose="020B0503020204020204" pitchFamily="34" charset="-122"/>
                <a:sym typeface="Adobe Caslon Pro" panose="0205050205050A020403" pitchFamily="18" charset="0"/>
              </a:rPr>
              <a:t>目录</a:t>
            </a:r>
          </a:p>
        </p:txBody>
      </p:sp>
      <p:sp>
        <p:nvSpPr>
          <p:cNvPr id="8197" name="直接连接符 74"/>
          <p:cNvSpPr/>
          <p:nvPr/>
        </p:nvSpPr>
        <p:spPr>
          <a:xfrm>
            <a:off x="4330700" y="855345"/>
            <a:ext cx="4763" cy="346075"/>
          </a:xfrm>
          <a:prstGeom prst="line">
            <a:avLst/>
          </a:prstGeom>
          <a:ln w="3810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>
            <a:off x="4792663" y="3322320"/>
            <a:ext cx="3668713" cy="0"/>
          </a:xfrm>
          <a:prstGeom prst="line">
            <a:avLst/>
          </a:prstGeom>
          <a:ln>
            <a:solidFill>
              <a:srgbClr val="1374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792663" y="4843780"/>
            <a:ext cx="3668713" cy="0"/>
          </a:xfrm>
          <a:prstGeom prst="line">
            <a:avLst/>
          </a:prstGeom>
          <a:ln>
            <a:solidFill>
              <a:srgbClr val="1374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3"/>
          <p:cNvSpPr>
            <a:spLocks noChangeArrowheads="1"/>
          </p:cNvSpPr>
          <p:nvPr/>
        </p:nvSpPr>
        <p:spPr bwMode="auto">
          <a:xfrm>
            <a:off x="5422583" y="2708270"/>
            <a:ext cx="23164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zh-CN" altLang="en-US" sz="2800" noProof="1">
                <a:ln w="660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妙方</a:t>
            </a:r>
            <a:r>
              <a:rPr lang="zh-CN" altLang="en-US" sz="2800" strike="noStrike" noProof="1" smtClean="0">
                <a:ln w="660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微软雅黑" panose="020B0503020204020204" pitchFamily="34" charset="-122"/>
              </a:rPr>
              <a:t>基本</a:t>
            </a:r>
            <a:r>
              <a:rPr lang="zh-CN" altLang="en-US" sz="2800" strike="noStrike" noProof="1">
                <a:ln w="660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微软雅黑" panose="020B0503020204020204" pitchFamily="34" charset="-122"/>
              </a:rPr>
              <a:t>情况</a:t>
            </a:r>
          </a:p>
        </p:txBody>
      </p:sp>
      <p:sp>
        <p:nvSpPr>
          <p:cNvPr id="95" name="Rectangle 33"/>
          <p:cNvSpPr>
            <a:spLocks noChangeArrowheads="1"/>
          </p:cNvSpPr>
          <p:nvPr/>
        </p:nvSpPr>
        <p:spPr bwMode="auto">
          <a:xfrm>
            <a:off x="4357370" y="4209415"/>
            <a:ext cx="45269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zh-CN" altLang="en-US" sz="2800" noProof="1">
                <a:ln w="660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妙方</a:t>
            </a:r>
            <a:r>
              <a:rPr lang="zh-CN" altLang="en-US" sz="2800" strike="noStrike" noProof="1" smtClean="0">
                <a:ln w="660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企业</a:t>
            </a:r>
            <a:r>
              <a:rPr lang="zh-CN" altLang="en-US" sz="2800" strike="noStrike" noProof="1">
                <a:ln w="660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文化</a:t>
            </a:r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3689350" y="2565083"/>
            <a:ext cx="525463" cy="75882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/>
            <a:r>
              <a:rPr lang="zh-CN" altLang="en-US" sz="2400" strike="noStrike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</a:t>
            </a:r>
            <a:endParaRPr lang="zh-CN" altLang="en-US" sz="2400" strike="noStrike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3689350" y="4084955"/>
            <a:ext cx="525463" cy="758825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/>
            <a:r>
              <a:rPr lang="zh-CN" altLang="en-US" sz="2400" strike="noStrike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</a:t>
            </a:r>
            <a:endParaRPr lang="zh-CN" altLang="en-US" sz="2400" strike="noStrike" noProof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[@%ZM(4ODU$RA)0I6B8CU`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10" y="-34290"/>
            <a:ext cx="3509645" cy="6900545"/>
          </a:xfrm>
          <a:prstGeom prst="rect">
            <a:avLst/>
          </a:prstGeom>
        </p:spPr>
      </p:pic>
    </p:spTree>
  </p:cSld>
  <p:clrMapOvr>
    <a:masterClrMapping/>
  </p:clrMapOvr>
  <p:transition spd="slow" advTm="6000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63888" y="0"/>
            <a:ext cx="5580112" cy="6858000"/>
          </a:xfrm>
          <a:prstGeom prst="rect">
            <a:avLst/>
          </a:prstGeom>
          <a:solidFill>
            <a:srgbClr val="1C981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92075" y="1078230"/>
            <a:ext cx="3890010" cy="315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19900">
                <a:solidFill>
                  <a:schemeClr val="accent1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Aharoni" panose="02010803020104030203" pitchFamily="2" charset="-79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zh-CN" dirty="0">
                <a:solidFill>
                  <a:srgbClr val="007F00"/>
                </a:solidFill>
              </a:rPr>
              <a:t>01</a:t>
            </a: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3970338" y="2774727"/>
            <a:ext cx="460851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492896"/>
            <a:ext cx="3887788" cy="6451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sz="3600" b="1" dirty="0">
                <a:solidFill>
                  <a:srgbClr val="007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PART ONE</a:t>
            </a:r>
          </a:p>
        </p:txBody>
      </p:sp>
      <p:sp>
        <p:nvSpPr>
          <p:cNvPr id="9" name="文本框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16363" y="2055590"/>
            <a:ext cx="46624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妙方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62475" y="2781300"/>
            <a:ext cx="3598545" cy="237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“妙方”二字寓意</a:t>
            </a:r>
            <a:endParaRPr lang="zh-CN" altLang="en-US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组织结构</a:t>
            </a:r>
            <a:endParaRPr lang="en-US" altLang="zh-CN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da-DK" altLang="zh-CN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27313" y="2205038"/>
            <a:ext cx="3960813" cy="12239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ea typeface="微软雅黑" panose="020B0503020204020204" pitchFamily="34" charset="-122"/>
            </a:endParaRPr>
          </a:p>
        </p:txBody>
      </p:sp>
      <p:sp>
        <p:nvSpPr>
          <p:cNvPr id="61" name="矩形 9"/>
          <p:cNvSpPr>
            <a:spLocks noChangeArrowheads="1"/>
          </p:cNvSpPr>
          <p:nvPr/>
        </p:nvSpPr>
        <p:spPr bwMode="auto">
          <a:xfrm>
            <a:off x="67945" y="210820"/>
            <a:ext cx="4373880" cy="553720"/>
          </a:xfrm>
          <a:custGeom>
            <a:avLst/>
            <a:gdLst>
              <a:gd name="T0" fmla="*/ 0 w 5609212"/>
              <a:gd name="T1" fmla="*/ 0 h 504056"/>
              <a:gd name="T2" fmla="*/ 5609212 w 5609212"/>
              <a:gd name="T3" fmla="*/ 0 h 504056"/>
              <a:gd name="T4" fmla="*/ 5609212 w 5609212"/>
              <a:gd name="T5" fmla="*/ 504056 h 504056"/>
              <a:gd name="T6" fmla="*/ 128954 w 5609212"/>
              <a:gd name="T7" fmla="*/ 504056 h 504056"/>
              <a:gd name="T8" fmla="*/ 0 w 5609212"/>
              <a:gd name="T9" fmla="*/ 0 h 504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9212" h="504056">
                <a:moveTo>
                  <a:pt x="0" y="0"/>
                </a:moveTo>
                <a:lnTo>
                  <a:pt x="5609212" y="0"/>
                </a:lnTo>
                <a:lnTo>
                  <a:pt x="5609212" y="504056"/>
                </a:lnTo>
                <a:lnTo>
                  <a:pt x="128954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62" name="Rectangle 22"/>
          <p:cNvSpPr>
            <a:spLocks noGrp="1" noChangeArrowheads="1"/>
          </p:cNvSpPr>
          <p:nvPr/>
        </p:nvSpPr>
        <p:spPr bwMode="auto">
          <a:xfrm>
            <a:off x="180975" y="188595"/>
            <a:ext cx="426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rPr>
              <a:t>. 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rPr>
              <a:t>妙方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rPr>
              <a:t>二字的寓意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92475" y="1642745"/>
            <a:ext cx="326517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solidFill>
                  <a:srgbClr val="D340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妙 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于 服 务</a:t>
            </a:r>
            <a:endParaRPr lang="zh-CN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04048" y="2996952"/>
            <a:ext cx="324231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 质 为 </a:t>
            </a:r>
            <a:r>
              <a:rPr lang="zh-CN" altLang="en-US" sz="5400" dirty="0" smtClean="0">
                <a:solidFill>
                  <a:srgbClr val="D340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endParaRPr lang="zh-CN" altLang="zh-CN" sz="5400" dirty="0">
              <a:solidFill>
                <a:srgbClr val="D340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65425"/>
            <a:ext cx="4557395" cy="4092575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44008" y="4598549"/>
            <a:ext cx="43204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妙于服务：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是美，好，是服务的标准和追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求。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b="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品质为方：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是对产品的质量要求，是服务的基础，是企业存在与发展的基础。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直接连接符 258"/>
          <p:cNvCxnSpPr/>
          <p:nvPr/>
        </p:nvCxnSpPr>
        <p:spPr>
          <a:xfrm>
            <a:off x="4932040" y="4797152"/>
            <a:ext cx="0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/>
          <p:nvPr/>
        </p:nvCxnSpPr>
        <p:spPr>
          <a:xfrm>
            <a:off x="2339752" y="4869160"/>
            <a:ext cx="0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3851920" y="1772816"/>
            <a:ext cx="0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/>
          <p:cNvCxnSpPr/>
          <p:nvPr/>
        </p:nvCxnSpPr>
        <p:spPr>
          <a:xfrm>
            <a:off x="7164288" y="3068960"/>
            <a:ext cx="2540" cy="2578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>
            <a:off x="1763688" y="2564904"/>
            <a:ext cx="51845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9"/>
          <p:cNvSpPr>
            <a:spLocks noChangeArrowheads="1"/>
          </p:cNvSpPr>
          <p:nvPr/>
        </p:nvSpPr>
        <p:spPr bwMode="auto">
          <a:xfrm>
            <a:off x="179512" y="116632"/>
            <a:ext cx="3825988" cy="553983"/>
          </a:xfrm>
          <a:custGeom>
            <a:avLst/>
            <a:gdLst>
              <a:gd name="T0" fmla="*/ 0 w 5609212"/>
              <a:gd name="T1" fmla="*/ 0 h 504056"/>
              <a:gd name="T2" fmla="*/ 5609212 w 5609212"/>
              <a:gd name="T3" fmla="*/ 0 h 504056"/>
              <a:gd name="T4" fmla="*/ 5609212 w 5609212"/>
              <a:gd name="T5" fmla="*/ 504056 h 504056"/>
              <a:gd name="T6" fmla="*/ 128954 w 5609212"/>
              <a:gd name="T7" fmla="*/ 504056 h 504056"/>
              <a:gd name="T8" fmla="*/ 0 w 5609212"/>
              <a:gd name="T9" fmla="*/ 0 h 504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9212" h="504056">
                <a:moveTo>
                  <a:pt x="0" y="0"/>
                </a:moveTo>
                <a:lnTo>
                  <a:pt x="5609212" y="0"/>
                </a:lnTo>
                <a:lnTo>
                  <a:pt x="5609212" y="504056"/>
                </a:lnTo>
                <a:lnTo>
                  <a:pt x="128954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Rectangle 22"/>
          <p:cNvSpPr>
            <a:spLocks noGrp="1" noChangeArrowheads="1"/>
          </p:cNvSpPr>
          <p:nvPr/>
        </p:nvSpPr>
        <p:spPr bwMode="auto">
          <a:xfrm>
            <a:off x="323528" y="116632"/>
            <a:ext cx="3600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组织结构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5796136" y="3356992"/>
            <a:ext cx="25922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3419872" y="764704"/>
            <a:ext cx="824230" cy="1036955"/>
            <a:chOff x="1187446" y="888998"/>
            <a:chExt cx="4032626" cy="438648"/>
          </a:xfrm>
        </p:grpSpPr>
        <p:grpSp>
          <p:nvGrpSpPr>
            <p:cNvPr id="54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58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8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3" name="Text Box 35"/>
            <p:cNvSpPr txBox="1">
              <a:spLocks noChangeArrowheads="1"/>
            </p:cNvSpPr>
            <p:nvPr/>
          </p:nvSpPr>
          <p:spPr bwMode="auto">
            <a:xfrm>
              <a:off x="1257314" y="1057585"/>
              <a:ext cx="3962758" cy="13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总经理</a:t>
              </a:r>
            </a:p>
          </p:txBody>
        </p:sp>
      </p:grpSp>
      <p:cxnSp>
        <p:nvCxnSpPr>
          <p:cNvPr id="91" name="直接连接符 90"/>
          <p:cNvCxnSpPr/>
          <p:nvPr/>
        </p:nvCxnSpPr>
        <p:spPr>
          <a:xfrm>
            <a:off x="2267744" y="3356992"/>
            <a:ext cx="635" cy="5886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5795065" y="3356992"/>
            <a:ext cx="635" cy="5035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>
            <a:off x="7596336" y="3356992"/>
            <a:ext cx="1270" cy="5035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388405" y="3356992"/>
            <a:ext cx="0" cy="5035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/>
          <p:cNvGrpSpPr/>
          <p:nvPr/>
        </p:nvGrpSpPr>
        <p:grpSpPr>
          <a:xfrm>
            <a:off x="1835696" y="3861048"/>
            <a:ext cx="824230" cy="1036955"/>
            <a:chOff x="1187446" y="888998"/>
            <a:chExt cx="4032626" cy="438648"/>
          </a:xfrm>
        </p:grpSpPr>
        <p:grpSp>
          <p:nvGrpSpPr>
            <p:cNvPr id="98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99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8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1" name="Text Box 35"/>
            <p:cNvSpPr txBox="1">
              <a:spLocks noChangeArrowheads="1"/>
            </p:cNvSpPr>
            <p:nvPr/>
          </p:nvSpPr>
          <p:spPr bwMode="auto">
            <a:xfrm>
              <a:off x="1257314" y="1057585"/>
              <a:ext cx="3962758" cy="13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一战区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131840" y="3861048"/>
            <a:ext cx="824230" cy="1036955"/>
            <a:chOff x="1187446" y="888998"/>
            <a:chExt cx="4032626" cy="438648"/>
          </a:xfrm>
        </p:grpSpPr>
        <p:grpSp>
          <p:nvGrpSpPr>
            <p:cNvPr id="103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104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8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6" name="Text Box 35"/>
            <p:cNvSpPr txBox="1">
              <a:spLocks noChangeArrowheads="1"/>
            </p:cNvSpPr>
            <p:nvPr/>
          </p:nvSpPr>
          <p:spPr bwMode="auto">
            <a:xfrm>
              <a:off x="1257314" y="1057585"/>
              <a:ext cx="3962758" cy="13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市场部</a:t>
              </a: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427984" y="3861048"/>
            <a:ext cx="824230" cy="1036955"/>
            <a:chOff x="1187446" y="888998"/>
            <a:chExt cx="4032626" cy="438648"/>
          </a:xfrm>
        </p:grpSpPr>
        <p:grpSp>
          <p:nvGrpSpPr>
            <p:cNvPr id="108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113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8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5" name="Text Box 35"/>
            <p:cNvSpPr txBox="1">
              <a:spLocks noChangeArrowheads="1"/>
            </p:cNvSpPr>
            <p:nvPr/>
          </p:nvSpPr>
          <p:spPr bwMode="auto">
            <a:xfrm>
              <a:off x="1257314" y="1057585"/>
              <a:ext cx="3962758" cy="13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二战区</a:t>
              </a: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5364088" y="3861048"/>
            <a:ext cx="824230" cy="1036955"/>
            <a:chOff x="1187446" y="888998"/>
            <a:chExt cx="4032626" cy="438648"/>
          </a:xfrm>
        </p:grpSpPr>
        <p:grpSp>
          <p:nvGrpSpPr>
            <p:cNvPr id="117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118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23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0" name="Text Box 35"/>
            <p:cNvSpPr txBox="1">
              <a:spLocks noChangeArrowheads="1"/>
            </p:cNvSpPr>
            <p:nvPr/>
          </p:nvSpPr>
          <p:spPr bwMode="auto">
            <a:xfrm>
              <a:off x="1257314" y="1057585"/>
              <a:ext cx="3962758" cy="13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开发部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7236296" y="3861048"/>
            <a:ext cx="824230" cy="1036955"/>
            <a:chOff x="1187446" y="888998"/>
            <a:chExt cx="4032626" cy="438648"/>
          </a:xfrm>
        </p:grpSpPr>
        <p:grpSp>
          <p:nvGrpSpPr>
            <p:cNvPr id="122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123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8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5" name="Text Box 35"/>
            <p:cNvSpPr txBox="1">
              <a:spLocks noChangeArrowheads="1"/>
            </p:cNvSpPr>
            <p:nvPr/>
          </p:nvSpPr>
          <p:spPr bwMode="auto">
            <a:xfrm>
              <a:off x="1257314" y="1057585"/>
              <a:ext cx="3962758" cy="13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质管部</a:t>
              </a: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6300192" y="3861048"/>
            <a:ext cx="818443" cy="1036955"/>
            <a:chOff x="1187446" y="888998"/>
            <a:chExt cx="4004314" cy="438648"/>
          </a:xfrm>
        </p:grpSpPr>
        <p:grpSp>
          <p:nvGrpSpPr>
            <p:cNvPr id="127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23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0" name="Text Box 35"/>
            <p:cNvSpPr txBox="1">
              <a:spLocks noChangeArrowheads="1"/>
            </p:cNvSpPr>
            <p:nvPr/>
          </p:nvSpPr>
          <p:spPr bwMode="auto">
            <a:xfrm>
              <a:off x="1257312" y="1057585"/>
              <a:ext cx="3805502" cy="13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行政部</a:t>
              </a: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899592" y="3861048"/>
            <a:ext cx="824230" cy="1036955"/>
            <a:chOff x="1187446" y="888998"/>
            <a:chExt cx="4032626" cy="438648"/>
          </a:xfrm>
        </p:grpSpPr>
        <p:grpSp>
          <p:nvGrpSpPr>
            <p:cNvPr id="132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133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8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5" name="Text Box 35"/>
            <p:cNvSpPr txBox="1">
              <a:spLocks noChangeArrowheads="1"/>
            </p:cNvSpPr>
            <p:nvPr/>
          </p:nvSpPr>
          <p:spPr bwMode="auto">
            <a:xfrm>
              <a:off x="1257314" y="1057585"/>
              <a:ext cx="3962758" cy="13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财务部</a:t>
              </a: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971600" y="5445224"/>
            <a:ext cx="824230" cy="1036955"/>
            <a:chOff x="1187446" y="888998"/>
            <a:chExt cx="4032626" cy="438648"/>
          </a:xfrm>
        </p:grpSpPr>
        <p:grpSp>
          <p:nvGrpSpPr>
            <p:cNvPr id="145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146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8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8" name="Text Box 35"/>
            <p:cNvSpPr txBox="1">
              <a:spLocks noChangeArrowheads="1"/>
            </p:cNvSpPr>
            <p:nvPr/>
          </p:nvSpPr>
          <p:spPr bwMode="auto">
            <a:xfrm>
              <a:off x="1257314" y="1057585"/>
              <a:ext cx="3962758" cy="13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algn="ctr" eaLnBrk="0" latinLnBrk="0" hangingPunct="0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  一区</a:t>
              </a: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1907704" y="5445224"/>
            <a:ext cx="824230" cy="1036955"/>
            <a:chOff x="1187446" y="888998"/>
            <a:chExt cx="4032626" cy="438648"/>
          </a:xfrm>
        </p:grpSpPr>
        <p:grpSp>
          <p:nvGrpSpPr>
            <p:cNvPr id="153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154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8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6" name="Text Box 35"/>
            <p:cNvSpPr txBox="1">
              <a:spLocks noChangeArrowheads="1"/>
            </p:cNvSpPr>
            <p:nvPr/>
          </p:nvSpPr>
          <p:spPr bwMode="auto">
            <a:xfrm>
              <a:off x="1257314" y="1057585"/>
              <a:ext cx="3962758" cy="13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algn="ctr" eaLnBrk="0" latinLnBrk="0" hangingPunct="0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  二区</a:t>
              </a: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2915816" y="5445224"/>
            <a:ext cx="824230" cy="1036955"/>
            <a:chOff x="1187446" y="888998"/>
            <a:chExt cx="4032626" cy="438648"/>
          </a:xfrm>
        </p:grpSpPr>
        <p:grpSp>
          <p:nvGrpSpPr>
            <p:cNvPr id="158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159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8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1" name="Text Box 35"/>
            <p:cNvSpPr txBox="1">
              <a:spLocks noChangeArrowheads="1"/>
            </p:cNvSpPr>
            <p:nvPr/>
          </p:nvSpPr>
          <p:spPr bwMode="auto">
            <a:xfrm>
              <a:off x="1257314" y="1057585"/>
              <a:ext cx="3962758" cy="13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algn="ctr" eaLnBrk="0" latinLnBrk="0" hangingPunct="0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  三区</a:t>
              </a: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660232" y="5445224"/>
            <a:ext cx="824230" cy="1036955"/>
            <a:chOff x="1187446" y="888998"/>
            <a:chExt cx="4032626" cy="438648"/>
          </a:xfrm>
        </p:grpSpPr>
        <p:grpSp>
          <p:nvGrpSpPr>
            <p:cNvPr id="163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164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8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6" name="Text Box 35"/>
            <p:cNvSpPr txBox="1">
              <a:spLocks noChangeArrowheads="1"/>
            </p:cNvSpPr>
            <p:nvPr/>
          </p:nvSpPr>
          <p:spPr bwMode="auto">
            <a:xfrm>
              <a:off x="1257314" y="1057585"/>
              <a:ext cx="3962758" cy="13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医院部</a:t>
              </a:r>
            </a:p>
          </p:txBody>
        </p:sp>
      </p:grpSp>
      <p:cxnSp>
        <p:nvCxnSpPr>
          <p:cNvPr id="78" name="直接连接符 77"/>
          <p:cNvCxnSpPr/>
          <p:nvPr/>
        </p:nvCxnSpPr>
        <p:spPr>
          <a:xfrm>
            <a:off x="3851920" y="1988840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5220072" y="1412776"/>
            <a:ext cx="824230" cy="1036955"/>
            <a:chOff x="1187446" y="888998"/>
            <a:chExt cx="4032626" cy="438648"/>
          </a:xfrm>
        </p:grpSpPr>
        <p:grpSp>
          <p:nvGrpSpPr>
            <p:cNvPr id="81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85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8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0" hangingPunct="0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4" name="Text Box 35"/>
            <p:cNvSpPr txBox="1">
              <a:spLocks noChangeArrowheads="1"/>
            </p:cNvSpPr>
            <p:nvPr/>
          </p:nvSpPr>
          <p:spPr bwMode="auto">
            <a:xfrm>
              <a:off x="1257312" y="888998"/>
              <a:ext cx="3962760" cy="307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0" hangingPunct="0">
                <a:lnSpc>
                  <a:spcPct val="50000"/>
                </a:lnSpc>
                <a:spcBef>
                  <a:spcPct val="40000"/>
                </a:spcBef>
              </a:pP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常务副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总经理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419872" y="2132856"/>
            <a:ext cx="824230" cy="1036955"/>
            <a:chOff x="1187446" y="888998"/>
            <a:chExt cx="4032626" cy="438648"/>
          </a:xfrm>
        </p:grpSpPr>
        <p:grpSp>
          <p:nvGrpSpPr>
            <p:cNvPr id="89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110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8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0" hangingPunct="0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9" name="Text Box 35"/>
            <p:cNvSpPr txBox="1">
              <a:spLocks noChangeArrowheads="1"/>
            </p:cNvSpPr>
            <p:nvPr/>
          </p:nvSpPr>
          <p:spPr bwMode="auto">
            <a:xfrm>
              <a:off x="1257312" y="888998"/>
              <a:ext cx="3962760" cy="307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0" hangingPunct="0">
                <a:lnSpc>
                  <a:spcPct val="50000"/>
                </a:lnSpc>
                <a:spcBef>
                  <a:spcPct val="40000"/>
                </a:spcBef>
              </a:pP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副总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971600" y="2132856"/>
            <a:ext cx="824230" cy="1036955"/>
            <a:chOff x="1187446" y="888998"/>
            <a:chExt cx="4032626" cy="438648"/>
          </a:xfrm>
        </p:grpSpPr>
        <p:grpSp>
          <p:nvGrpSpPr>
            <p:cNvPr id="136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141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8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0" hangingPunct="0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9" name="Text Box 35"/>
            <p:cNvSpPr txBox="1">
              <a:spLocks noChangeArrowheads="1"/>
            </p:cNvSpPr>
            <p:nvPr/>
          </p:nvSpPr>
          <p:spPr bwMode="auto">
            <a:xfrm>
              <a:off x="1257312" y="888998"/>
              <a:ext cx="3962760" cy="307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0" hangingPunct="0">
                <a:lnSpc>
                  <a:spcPct val="50000"/>
                </a:lnSpc>
                <a:spcBef>
                  <a:spcPct val="40000"/>
                </a:spcBef>
              </a:pP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总监</a:t>
              </a: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8172400" y="3861048"/>
            <a:ext cx="824230" cy="1036955"/>
            <a:chOff x="1187446" y="888998"/>
            <a:chExt cx="4032626" cy="438648"/>
          </a:xfrm>
        </p:grpSpPr>
        <p:grpSp>
          <p:nvGrpSpPr>
            <p:cNvPr id="172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174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8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3" name="Text Box 35"/>
            <p:cNvSpPr txBox="1">
              <a:spLocks noChangeArrowheads="1"/>
            </p:cNvSpPr>
            <p:nvPr/>
          </p:nvSpPr>
          <p:spPr bwMode="auto">
            <a:xfrm>
              <a:off x="1257314" y="1057585"/>
              <a:ext cx="3962758" cy="13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采购部</a:t>
              </a: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6876256" y="2132856"/>
            <a:ext cx="792112" cy="1008311"/>
            <a:chOff x="1187446" y="888998"/>
            <a:chExt cx="3875485" cy="426531"/>
          </a:xfrm>
        </p:grpSpPr>
        <p:grpSp>
          <p:nvGrpSpPr>
            <p:cNvPr id="185" name="组合 15373"/>
            <p:cNvGrpSpPr/>
            <p:nvPr/>
          </p:nvGrpSpPr>
          <p:grpSpPr bwMode="auto">
            <a:xfrm>
              <a:off x="1187446" y="888998"/>
              <a:ext cx="3875485" cy="426531"/>
              <a:chOff x="0" y="0"/>
              <a:chExt cx="4723" cy="880"/>
            </a:xfrm>
          </p:grpSpPr>
          <p:sp>
            <p:nvSpPr>
              <p:cNvPr id="187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608" cy="753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94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0" hangingPunct="0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6" name="Text Box 35"/>
            <p:cNvSpPr txBox="1">
              <a:spLocks noChangeArrowheads="1"/>
            </p:cNvSpPr>
            <p:nvPr/>
          </p:nvSpPr>
          <p:spPr bwMode="auto">
            <a:xfrm>
              <a:off x="1257312" y="888998"/>
              <a:ext cx="3805502" cy="307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0" hangingPunct="0">
                <a:lnSpc>
                  <a:spcPct val="50000"/>
                </a:lnSpc>
                <a:spcBef>
                  <a:spcPct val="40000"/>
                </a:spcBef>
              </a:pP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副总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 eaLnBrk="0" hangingPunct="0">
                <a:lnSpc>
                  <a:spcPct val="50000"/>
                </a:lnSpc>
                <a:spcBef>
                  <a:spcPct val="4000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（内）</a:t>
              </a:r>
            </a:p>
          </p:txBody>
        </p:sp>
      </p:grpSp>
      <p:cxnSp>
        <p:nvCxnSpPr>
          <p:cNvPr id="189" name="直接连接符 188"/>
          <p:cNvCxnSpPr/>
          <p:nvPr/>
        </p:nvCxnSpPr>
        <p:spPr>
          <a:xfrm>
            <a:off x="6660232" y="3356992"/>
            <a:ext cx="635" cy="5035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接连接符 203"/>
          <p:cNvCxnSpPr/>
          <p:nvPr/>
        </p:nvCxnSpPr>
        <p:spPr>
          <a:xfrm>
            <a:off x="2267744" y="3356992"/>
            <a:ext cx="25922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/>
          <p:cNvCxnSpPr/>
          <p:nvPr/>
        </p:nvCxnSpPr>
        <p:spPr>
          <a:xfrm>
            <a:off x="4860032" y="3356992"/>
            <a:ext cx="635" cy="5035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接连接符 216"/>
          <p:cNvCxnSpPr/>
          <p:nvPr/>
        </p:nvCxnSpPr>
        <p:spPr>
          <a:xfrm>
            <a:off x="3851920" y="3140968"/>
            <a:ext cx="0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/>
          <p:nvPr/>
        </p:nvCxnSpPr>
        <p:spPr>
          <a:xfrm>
            <a:off x="1331640" y="3140968"/>
            <a:ext cx="0" cy="7200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" name="组合 224"/>
          <p:cNvGrpSpPr/>
          <p:nvPr/>
        </p:nvGrpSpPr>
        <p:grpSpPr>
          <a:xfrm>
            <a:off x="3851920" y="5445224"/>
            <a:ext cx="824230" cy="1036955"/>
            <a:chOff x="1187446" y="888998"/>
            <a:chExt cx="4032626" cy="438648"/>
          </a:xfrm>
        </p:grpSpPr>
        <p:grpSp>
          <p:nvGrpSpPr>
            <p:cNvPr id="226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228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8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7" name="Text Box 35"/>
            <p:cNvSpPr txBox="1">
              <a:spLocks noChangeArrowheads="1"/>
            </p:cNvSpPr>
            <p:nvPr/>
          </p:nvSpPr>
          <p:spPr bwMode="auto">
            <a:xfrm>
              <a:off x="1257314" y="1057585"/>
              <a:ext cx="3962758" cy="13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algn="ctr" eaLnBrk="0" latinLnBrk="0" hangingPunct="0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  四区</a:t>
              </a: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4788024" y="5445224"/>
            <a:ext cx="824230" cy="1036955"/>
            <a:chOff x="1187446" y="888998"/>
            <a:chExt cx="4032626" cy="438648"/>
          </a:xfrm>
        </p:grpSpPr>
        <p:grpSp>
          <p:nvGrpSpPr>
            <p:cNvPr id="231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233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8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2" name="Text Box 35"/>
            <p:cNvSpPr txBox="1">
              <a:spLocks noChangeArrowheads="1"/>
            </p:cNvSpPr>
            <p:nvPr/>
          </p:nvSpPr>
          <p:spPr bwMode="auto">
            <a:xfrm>
              <a:off x="1257314" y="1057585"/>
              <a:ext cx="3962758" cy="13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algn="ctr" eaLnBrk="0" latinLnBrk="0" hangingPunct="0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  五区</a:t>
              </a: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5724128" y="5445224"/>
            <a:ext cx="824230" cy="1036955"/>
            <a:chOff x="1187446" y="888998"/>
            <a:chExt cx="4032626" cy="438648"/>
          </a:xfrm>
        </p:grpSpPr>
        <p:grpSp>
          <p:nvGrpSpPr>
            <p:cNvPr id="236" name="组合 15373"/>
            <p:cNvGrpSpPr/>
            <p:nvPr/>
          </p:nvGrpSpPr>
          <p:grpSpPr bwMode="auto">
            <a:xfrm>
              <a:off x="1187446" y="888998"/>
              <a:ext cx="4004314" cy="438648"/>
              <a:chOff x="0" y="0"/>
              <a:chExt cx="4880" cy="905"/>
            </a:xfrm>
          </p:grpSpPr>
          <p:sp>
            <p:nvSpPr>
              <p:cNvPr id="238" name="Rectangle 48"/>
              <p:cNvSpPr>
                <a:spLocks noChangeArrowheads="1"/>
              </p:cNvSpPr>
              <p:nvPr/>
            </p:nvSpPr>
            <p:spPr bwMode="auto">
              <a:xfrm>
                <a:off x="115" y="127"/>
                <a:ext cx="4765" cy="77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Rectangl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8" cy="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</a:ln>
            </p:spPr>
            <p:txBody>
              <a:bodyPr anchor="ctr"/>
              <a:lstStyle/>
              <a:p>
                <a:pPr eaLnBrk="0" hangingPunct="0"/>
                <a:endPara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7" name="Text Box 35"/>
            <p:cNvSpPr txBox="1">
              <a:spLocks noChangeArrowheads="1"/>
            </p:cNvSpPr>
            <p:nvPr/>
          </p:nvSpPr>
          <p:spPr bwMode="auto">
            <a:xfrm>
              <a:off x="1257314" y="1057585"/>
              <a:ext cx="3962758" cy="13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noAutofit/>
            </a:bodyPr>
            <a:lstStyle>
              <a:lvl1pPr marL="469900" indent="-469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algn="ctr" eaLnBrk="0" latinLnBrk="0" hangingPunct="0">
                <a:lnSpc>
                  <a:spcPct val="100000"/>
                </a:lnSpc>
                <a:spcBef>
                  <a:spcPts val="0"/>
                </a:spcBef>
              </a:pP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  六区</a:t>
              </a:r>
            </a:p>
          </p:txBody>
        </p:sp>
      </p:grpSp>
      <p:cxnSp>
        <p:nvCxnSpPr>
          <p:cNvPr id="240" name="直接连接符 239"/>
          <p:cNvCxnSpPr/>
          <p:nvPr/>
        </p:nvCxnSpPr>
        <p:spPr>
          <a:xfrm>
            <a:off x="7020272" y="5157192"/>
            <a:ext cx="2540" cy="2578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连接符 240"/>
          <p:cNvCxnSpPr/>
          <p:nvPr/>
        </p:nvCxnSpPr>
        <p:spPr>
          <a:xfrm>
            <a:off x="6228184" y="5157192"/>
            <a:ext cx="2540" cy="2578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连接符 242"/>
          <p:cNvCxnSpPr/>
          <p:nvPr/>
        </p:nvCxnSpPr>
        <p:spPr>
          <a:xfrm>
            <a:off x="4283968" y="5157192"/>
            <a:ext cx="2540" cy="2578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/>
          <p:cNvCxnSpPr/>
          <p:nvPr/>
        </p:nvCxnSpPr>
        <p:spPr>
          <a:xfrm>
            <a:off x="3275856" y="5157192"/>
            <a:ext cx="2540" cy="2578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接连接符 244"/>
          <p:cNvCxnSpPr/>
          <p:nvPr/>
        </p:nvCxnSpPr>
        <p:spPr>
          <a:xfrm>
            <a:off x="2339752" y="5157192"/>
            <a:ext cx="2540" cy="2578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接连接符 245"/>
          <p:cNvCxnSpPr/>
          <p:nvPr/>
        </p:nvCxnSpPr>
        <p:spPr>
          <a:xfrm>
            <a:off x="1403648" y="5157192"/>
            <a:ext cx="2540" cy="2578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接连接符 246"/>
          <p:cNvCxnSpPr/>
          <p:nvPr/>
        </p:nvCxnSpPr>
        <p:spPr>
          <a:xfrm>
            <a:off x="5220072" y="5157192"/>
            <a:ext cx="2540" cy="2578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/>
          <p:nvPr/>
        </p:nvCxnSpPr>
        <p:spPr>
          <a:xfrm>
            <a:off x="1403648" y="5157192"/>
            <a:ext cx="18722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接连接符 248"/>
          <p:cNvCxnSpPr/>
          <p:nvPr/>
        </p:nvCxnSpPr>
        <p:spPr>
          <a:xfrm>
            <a:off x="4283968" y="5157192"/>
            <a:ext cx="27363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/>
          <p:nvPr/>
        </p:nvCxnSpPr>
        <p:spPr>
          <a:xfrm>
            <a:off x="3563888" y="3356992"/>
            <a:ext cx="635" cy="5035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6000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63888" y="0"/>
            <a:ext cx="5580112" cy="6858000"/>
          </a:xfrm>
          <a:prstGeom prst="rect">
            <a:avLst/>
          </a:prstGeom>
          <a:solidFill>
            <a:srgbClr val="1C981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58750" y="1052736"/>
            <a:ext cx="4205288" cy="315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1" hangingPunct="1">
              <a:defRPr sz="19900">
                <a:solidFill>
                  <a:schemeClr val="accent1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Aharoni" panose="02010803020104030203" pitchFamily="2" charset="-79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zh-CN" dirty="0">
                <a:solidFill>
                  <a:srgbClr val="007F00"/>
                </a:solidFill>
              </a:rPr>
              <a:t>0</a:t>
            </a:r>
            <a:r>
              <a:rPr lang="en-US" dirty="0">
                <a:solidFill>
                  <a:srgbClr val="007F00"/>
                </a:solidFill>
              </a:rPr>
              <a:t>2</a:t>
            </a: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3970338" y="2774727"/>
            <a:ext cx="460851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575" y="2452147"/>
            <a:ext cx="3887788" cy="6451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sz="3600" b="1" dirty="0">
                <a:solidFill>
                  <a:srgbClr val="007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PART TWO</a:t>
            </a:r>
          </a:p>
        </p:txBody>
      </p:sp>
      <p:sp>
        <p:nvSpPr>
          <p:cNvPr id="9" name="文本框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16363" y="2055590"/>
            <a:ext cx="46624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二、妙方企业文化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48225" y="2809875"/>
            <a:ext cx="4114165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en-US" altLang="zh-CN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妙方理念文化</a:t>
            </a:r>
            <a:endParaRPr lang="en-US" altLang="zh-CN" sz="2000" dirty="0" smtClean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妙方目标、战略方针及行为准则</a:t>
            </a:r>
            <a:endParaRPr lang="en-US" altLang="zh-CN" sz="2000" dirty="0" smtClean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妙方</a:t>
            </a:r>
            <a:r>
              <a:rPr lang="en-US" altLang="zh-CN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LOGO</a:t>
            </a:r>
            <a:endParaRPr lang="en-US" altLang="zh-CN" sz="2000" dirty="0" smtClean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妙方四大产品系列</a:t>
            </a:r>
          </a:p>
          <a:p>
            <a:pPr marL="285750" indent="-285750" algn="l" eaLnBrk="1" hangingPunct="1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妙方人的活动轨迹</a:t>
            </a:r>
            <a:endParaRPr lang="en-US" altLang="zh-CN" sz="2000" dirty="0" smtClean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000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47108"/>
          <p:cNvSpPr/>
          <p:nvPr/>
        </p:nvSpPr>
        <p:spPr>
          <a:xfrm>
            <a:off x="4211955" y="5504180"/>
            <a:ext cx="4821555" cy="562610"/>
          </a:xfrm>
          <a:prstGeom prst="rect">
            <a:avLst/>
          </a:prstGeom>
          <a:solidFill>
            <a:srgbClr val="C0C0C0">
              <a:alpha val="70195"/>
            </a:srgbClr>
          </a:solidFill>
          <a:ln w="9525">
            <a:noFill/>
            <a:miter/>
          </a:ln>
        </p:spPr>
        <p:txBody>
          <a:bodyPr wrap="none" lIns="90170" tIns="46990" rIns="90170" bIns="46990" anchor="ctr"/>
          <a:lstStyle/>
          <a:p>
            <a:pPr lvl="0">
              <a:buFont typeface="Arial" panose="020B0604020202020204" pitchFamily="34" charset="0"/>
              <a:buNone/>
            </a:pPr>
            <a:endParaRPr lang="zh-CN" altLang="en-US" sz="2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47108"/>
          <p:cNvSpPr/>
          <p:nvPr/>
        </p:nvSpPr>
        <p:spPr>
          <a:xfrm>
            <a:off x="4214495" y="4194175"/>
            <a:ext cx="4819015" cy="562610"/>
          </a:xfrm>
          <a:prstGeom prst="rect">
            <a:avLst/>
          </a:prstGeom>
          <a:solidFill>
            <a:srgbClr val="C0C0C0">
              <a:alpha val="70195"/>
            </a:srgbClr>
          </a:solidFill>
          <a:ln w="9525">
            <a:noFill/>
            <a:miter/>
          </a:ln>
        </p:spPr>
        <p:txBody>
          <a:bodyPr wrap="none" lIns="90170" tIns="46990" rIns="90170" bIns="46990" anchor="ctr"/>
          <a:lstStyle/>
          <a:p>
            <a:pPr lvl="0">
              <a:buFont typeface="Arial" panose="020B0604020202020204" pitchFamily="34" charset="0"/>
              <a:buNone/>
            </a:pPr>
            <a:endParaRPr lang="zh-CN" altLang="en-US" sz="2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47108"/>
          <p:cNvSpPr/>
          <p:nvPr/>
        </p:nvSpPr>
        <p:spPr>
          <a:xfrm>
            <a:off x="4215130" y="2225675"/>
            <a:ext cx="4821555" cy="1476375"/>
          </a:xfrm>
          <a:prstGeom prst="rect">
            <a:avLst/>
          </a:prstGeom>
          <a:solidFill>
            <a:srgbClr val="C0C0C0">
              <a:alpha val="70195"/>
            </a:srgbClr>
          </a:solidFill>
          <a:ln w="9525">
            <a:noFill/>
            <a:miter/>
          </a:ln>
        </p:spPr>
        <p:txBody>
          <a:bodyPr wrap="none" lIns="90170" tIns="46990" rIns="90170" bIns="46990" anchor="ctr"/>
          <a:lstStyle/>
          <a:p>
            <a:pPr lvl="0">
              <a:buFont typeface="Arial" panose="020B0604020202020204" pitchFamily="34" charset="0"/>
              <a:buNone/>
            </a:pPr>
            <a:endParaRPr lang="zh-CN" altLang="en-US" sz="2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梯形 20"/>
          <p:cNvSpPr/>
          <p:nvPr/>
        </p:nvSpPr>
        <p:spPr>
          <a:xfrm>
            <a:off x="276860" y="5262245"/>
            <a:ext cx="4197985" cy="1046480"/>
          </a:xfrm>
          <a:prstGeom prst="trapezoid">
            <a:avLst>
              <a:gd name="adj" fmla="val 59648"/>
            </a:avLst>
          </a:prstGeom>
          <a:solidFill>
            <a:srgbClr val="EE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梯形 18"/>
          <p:cNvSpPr/>
          <p:nvPr/>
        </p:nvSpPr>
        <p:spPr>
          <a:xfrm>
            <a:off x="946785" y="3952240"/>
            <a:ext cx="2827655" cy="1046480"/>
          </a:xfrm>
          <a:prstGeom prst="trapezoid">
            <a:avLst>
              <a:gd name="adj" fmla="val 59648"/>
            </a:avLst>
          </a:prstGeom>
          <a:solidFill>
            <a:srgbClr val="E69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>
            <a:off x="1656080" y="2433320"/>
            <a:ext cx="1440180" cy="1268730"/>
          </a:xfrm>
          <a:prstGeom prst="triangle">
            <a:avLst/>
          </a:prstGeom>
          <a:solidFill>
            <a:srgbClr val="DB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260985" y="668020"/>
            <a:ext cx="4119245" cy="553720"/>
          </a:xfrm>
          <a:custGeom>
            <a:avLst/>
            <a:gdLst>
              <a:gd name="T0" fmla="*/ 0 w 5609212"/>
              <a:gd name="T1" fmla="*/ 0 h 504056"/>
              <a:gd name="T2" fmla="*/ 5609212 w 5609212"/>
              <a:gd name="T3" fmla="*/ 0 h 504056"/>
              <a:gd name="T4" fmla="*/ 5609212 w 5609212"/>
              <a:gd name="T5" fmla="*/ 504056 h 504056"/>
              <a:gd name="T6" fmla="*/ 128954 w 5609212"/>
              <a:gd name="T7" fmla="*/ 504056 h 504056"/>
              <a:gd name="T8" fmla="*/ 0 w 5609212"/>
              <a:gd name="T9" fmla="*/ 0 h 504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9212" h="504056">
                <a:moveTo>
                  <a:pt x="0" y="0"/>
                </a:moveTo>
                <a:lnTo>
                  <a:pt x="5609212" y="0"/>
                </a:lnTo>
                <a:lnTo>
                  <a:pt x="5609212" y="504056"/>
                </a:lnTo>
                <a:lnTo>
                  <a:pt x="128954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15130" y="2225675"/>
            <a:ext cx="47745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Font typeface="Arial" panose="020B0604020202020204" pitchFamily="34" charset="0"/>
              <a:buNone/>
            </a:pPr>
            <a:r>
              <a:rPr lang="zh-CN" altLang="en-US" sz="1800" dirty="0">
                <a:ea typeface="微软雅黑" panose="020B0503020204020204" pitchFamily="34" charset="-122"/>
                <a:sym typeface="+mn-ea"/>
              </a:rPr>
              <a:t>我们致力于不断研究、开发、组织和推广优质、高效产品，以帮助公民以最经济的药物治愈疾病、减轻病痛和提高生活质量。我们期望以稳定高速增长成就卓越，并且回报为公司贡献智慧和力量的人。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74845" y="4260215"/>
            <a:ext cx="26974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Font typeface="Arial" panose="020B0604020202020204" pitchFamily="34" charset="0"/>
              <a:buNone/>
            </a:pPr>
            <a:r>
              <a:rPr lang="zh-CN" altLang="en-US" sz="2200" dirty="0">
                <a:ea typeface="微软雅黑" panose="020B0503020204020204" pitchFamily="34" charset="-122"/>
                <a:sym typeface="+mn-ea"/>
              </a:rPr>
              <a:t>质量第一，信誉为先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04360" y="5570220"/>
            <a:ext cx="265049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Font typeface="Arial" panose="020B0604020202020204" pitchFamily="34" charset="0"/>
              <a:buNone/>
            </a:pPr>
            <a:r>
              <a:rPr lang="zh-CN" altLang="en-US" sz="2200" dirty="0">
                <a:ea typeface="微软雅黑" panose="020B0503020204020204" pitchFamily="34" charset="-122"/>
                <a:sym typeface="+mn-ea"/>
              </a:rPr>
              <a:t>诚信 合作 共享 多赢</a:t>
            </a:r>
          </a:p>
        </p:txBody>
      </p:sp>
      <p:sp>
        <p:nvSpPr>
          <p:cNvPr id="13" name="Rectangle 22"/>
          <p:cNvSpPr>
            <a:spLocks noGrp="1" noChangeArrowheads="1"/>
          </p:cNvSpPr>
          <p:nvPr/>
        </p:nvSpPr>
        <p:spPr bwMode="auto">
          <a:xfrm>
            <a:off x="371475" y="668020"/>
            <a:ext cx="400939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rPr>
              <a:t>妙方理念文化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87220" y="2995295"/>
            <a:ext cx="946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</a:p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385570" y="4276090"/>
            <a:ext cx="1870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经营理念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47420" y="5570220"/>
            <a:ext cx="28263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企业核心价值观</a:t>
            </a: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276860" y="3839210"/>
            <a:ext cx="8775065" cy="2413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61620" y="6400800"/>
            <a:ext cx="8775065" cy="254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6860" y="5116830"/>
            <a:ext cx="8712835" cy="254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600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>
            <a:off x="2123728" y="1268760"/>
            <a:ext cx="6866890" cy="1236107"/>
          </a:xfrm>
          <a:prstGeom prst="roundRect">
            <a:avLst>
              <a:gd name="adj" fmla="val 11426"/>
            </a:avLst>
          </a:prstGeom>
          <a:pattFill prst="smGrid">
            <a:fgClr>
              <a:srgbClr val="DBEFD4"/>
            </a:fgClr>
            <a:bgClr>
              <a:srgbClr val="F7F7F7"/>
            </a:bgClr>
          </a:patt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" name="矩形 9"/>
          <p:cNvSpPr>
            <a:spLocks noChangeArrowheads="1"/>
          </p:cNvSpPr>
          <p:nvPr/>
        </p:nvSpPr>
        <p:spPr bwMode="auto">
          <a:xfrm>
            <a:off x="261620" y="260350"/>
            <a:ext cx="6638925" cy="553720"/>
          </a:xfrm>
          <a:custGeom>
            <a:avLst/>
            <a:gdLst>
              <a:gd name="T0" fmla="*/ 0 w 5609212"/>
              <a:gd name="T1" fmla="*/ 0 h 504056"/>
              <a:gd name="T2" fmla="*/ 5609212 w 5609212"/>
              <a:gd name="T3" fmla="*/ 0 h 504056"/>
              <a:gd name="T4" fmla="*/ 5609212 w 5609212"/>
              <a:gd name="T5" fmla="*/ 504056 h 504056"/>
              <a:gd name="T6" fmla="*/ 128954 w 5609212"/>
              <a:gd name="T7" fmla="*/ 504056 h 504056"/>
              <a:gd name="T8" fmla="*/ 0 w 5609212"/>
              <a:gd name="T9" fmla="*/ 0 h 504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09212" h="504056">
                <a:moveTo>
                  <a:pt x="0" y="0"/>
                </a:moveTo>
                <a:lnTo>
                  <a:pt x="5609212" y="0"/>
                </a:lnTo>
                <a:lnTo>
                  <a:pt x="5609212" y="504056"/>
                </a:lnTo>
                <a:lnTo>
                  <a:pt x="128954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/>
        </p:nvSpPr>
        <p:spPr bwMode="auto">
          <a:xfrm>
            <a:off x="371475" y="260350"/>
            <a:ext cx="652970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微软雅黑" panose="020B0503020204020204" pitchFamily="34" charset="-122"/>
              </a:rPr>
              <a:t>妙方目标、战略方针及行为准则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06450" y="3260725"/>
            <a:ext cx="1073150" cy="953135"/>
          </a:xfrm>
          <a:prstGeom prst="rect">
            <a:avLst/>
          </a:prstGeom>
          <a:solidFill>
            <a:srgbClr val="2B8313"/>
          </a:solidFill>
          <a:ln>
            <a:solidFill>
              <a:srgbClr val="549E3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/>
            <a:r>
              <a:rPr lang="zh-CN" altLang="en-US" sz="28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战略方针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2123728" y="2852936"/>
            <a:ext cx="6867525" cy="1568450"/>
          </a:xfrm>
          <a:prstGeom prst="roundRect">
            <a:avLst>
              <a:gd name="adj" fmla="val 11426"/>
            </a:avLst>
          </a:prstGeom>
          <a:pattFill prst="smGrid">
            <a:fgClr>
              <a:srgbClr val="DBEFD4"/>
            </a:fgClr>
            <a:bgClr>
              <a:srgbClr val="F7F7F7"/>
            </a:bgClr>
          </a:patt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6386" name="文本框 6"/>
          <p:cNvSpPr txBox="1"/>
          <p:nvPr/>
        </p:nvSpPr>
        <p:spPr>
          <a:xfrm>
            <a:off x="2267744" y="2852936"/>
            <a:ext cx="6584315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600" dirty="0" smtClean="0"/>
              <a:t>1.</a:t>
            </a:r>
            <a:r>
              <a:rPr lang="zh-CN" altLang="zh-CN" sz="1600" dirty="0" smtClean="0"/>
              <a:t>我们的业务是医药。我们为了顾客的利益而创新。</a:t>
            </a:r>
          </a:p>
          <a:p>
            <a:r>
              <a:rPr lang="en-US" altLang="zh-CN" sz="1600" dirty="0" smtClean="0"/>
              <a:t>2.</a:t>
            </a:r>
            <a:r>
              <a:rPr lang="zh-CN" altLang="zh-CN" sz="1600" dirty="0" smtClean="0"/>
              <a:t>我们集中精力赢得客户的支持与信任。</a:t>
            </a:r>
          </a:p>
          <a:p>
            <a:r>
              <a:rPr lang="en-US" altLang="zh-CN" sz="1600" dirty="0" smtClean="0"/>
              <a:t>3.</a:t>
            </a:r>
            <a:r>
              <a:rPr lang="zh-CN" altLang="zh-CN" sz="1600" dirty="0" smtClean="0"/>
              <a:t>我们信任我们的员工。</a:t>
            </a:r>
          </a:p>
          <a:p>
            <a:r>
              <a:rPr lang="en-US" altLang="zh-CN" sz="1600" dirty="0" smtClean="0"/>
              <a:t>4.</a:t>
            </a:r>
            <a:r>
              <a:rPr lang="zh-CN" altLang="zh-CN" sz="1600" dirty="0" smtClean="0"/>
              <a:t>我们致力于可持续发展。</a:t>
            </a:r>
          </a:p>
          <a:p>
            <a:r>
              <a:rPr lang="en-US" altLang="zh-CN" sz="1600" dirty="0" smtClean="0"/>
              <a:t>5.</a:t>
            </a:r>
            <a:r>
              <a:rPr lang="zh-CN" altLang="zh-CN" sz="1600" dirty="0" smtClean="0"/>
              <a:t>们致力于建立和谐、积极、健康的生活。</a:t>
            </a:r>
          </a:p>
          <a:p>
            <a:r>
              <a:rPr lang="en-US" altLang="zh-CN" sz="1600" dirty="0" smtClean="0"/>
              <a:t>6.</a:t>
            </a:r>
            <a:r>
              <a:rPr lang="zh-CN" altLang="zh-CN" sz="1600" dirty="0" smtClean="0"/>
              <a:t>我们推崇</a:t>
            </a:r>
            <a:r>
              <a:rPr lang="en-US" altLang="zh-CN" sz="1600" dirty="0" smtClean="0"/>
              <a:t>“</a:t>
            </a:r>
            <a:r>
              <a:rPr lang="zh-CN" altLang="zh-CN" sz="1600" dirty="0" smtClean="0"/>
              <a:t>企业公民</a:t>
            </a:r>
            <a:r>
              <a:rPr lang="en-US" altLang="zh-CN" sz="1600" dirty="0" smtClean="0"/>
              <a:t>”</a:t>
            </a:r>
            <a:r>
              <a:rPr lang="zh-CN" altLang="zh-CN" sz="1600" dirty="0" smtClean="0"/>
              <a:t>的理念</a:t>
            </a:r>
            <a:r>
              <a:rPr lang="zh-CN" altLang="en-US" sz="1600" dirty="0" smtClean="0"/>
              <a:t>。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6450" y="1362710"/>
            <a:ext cx="1073150" cy="953135"/>
          </a:xfrm>
          <a:prstGeom prst="rect">
            <a:avLst/>
          </a:prstGeom>
          <a:solidFill>
            <a:srgbClr val="2B8313"/>
          </a:solidFill>
          <a:ln>
            <a:solidFill>
              <a:srgbClr val="549E3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/>
            <a:r>
              <a:rPr lang="zh-CN" altLang="en-US" sz="28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妙方目标</a:t>
            </a:r>
          </a:p>
        </p:txBody>
      </p:sp>
      <p:sp>
        <p:nvSpPr>
          <p:cNvPr id="20" name="文本框 6"/>
          <p:cNvSpPr txBox="1"/>
          <p:nvPr/>
        </p:nvSpPr>
        <p:spPr>
          <a:xfrm>
            <a:off x="2267744" y="1340768"/>
            <a:ext cx="658431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buFont typeface="Arial" panose="020B0604020202020204" pitchFamily="34" charset="0"/>
              <a:buNone/>
            </a:pPr>
            <a:r>
              <a:rPr lang="en-US" altLang="zh-CN" sz="1600" dirty="0" smtClean="0">
                <a:sym typeface="宋体" panose="02010600030101010101" pitchFamily="2" charset="-122"/>
              </a:rPr>
              <a:t>1.</a:t>
            </a:r>
            <a:r>
              <a:rPr lang="zh-CN" altLang="zh-CN" sz="1600" dirty="0" smtClean="0">
                <a:sym typeface="宋体" panose="02010600030101010101" pitchFamily="2" charset="-122"/>
              </a:rPr>
              <a:t>致力于产品与服务达到并超越人们的期望，让人们的生活更美好。</a:t>
            </a:r>
          </a:p>
          <a:p>
            <a:pPr lvl="0" indent="0">
              <a:buFont typeface="Arial" panose="020B0604020202020204" pitchFamily="34" charset="0"/>
              <a:buNone/>
            </a:pPr>
            <a:r>
              <a:rPr lang="en-US" altLang="zh-CN" sz="1600" dirty="0" smtClean="0">
                <a:sym typeface="宋体" panose="02010600030101010101" pitchFamily="2" charset="-122"/>
              </a:rPr>
              <a:t>2.</a:t>
            </a:r>
            <a:r>
              <a:rPr lang="zh-CN" altLang="zh-CN" sz="1600" dirty="0" smtClean="0">
                <a:sym typeface="宋体" panose="02010600030101010101" pitchFamily="2" charset="-122"/>
              </a:rPr>
              <a:t>致力于公司的可持续增长和长期的成功，以成就卓越。</a:t>
            </a:r>
          </a:p>
          <a:p>
            <a:pPr lvl="0" indent="0">
              <a:buFont typeface="Arial" panose="020B0604020202020204" pitchFamily="34" charset="0"/>
              <a:buNone/>
            </a:pPr>
            <a:r>
              <a:rPr lang="en-US" altLang="zh-CN" sz="1600" dirty="0" smtClean="0">
                <a:sym typeface="宋体" panose="02010600030101010101" pitchFamily="2" charset="-122"/>
              </a:rPr>
              <a:t>3.</a:t>
            </a:r>
            <a:r>
              <a:rPr lang="zh-CN" altLang="zh-CN" sz="1600" dirty="0" smtClean="0">
                <a:sym typeface="宋体" panose="02010600030101010101" pitchFamily="2" charset="-122"/>
              </a:rPr>
              <a:t>致力于创建一个和谐、振奋人心、充满激励的办公环境，让每位员工能实现自己生活、能力、职业发展的理想。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06450" y="4959985"/>
            <a:ext cx="1073150" cy="953135"/>
          </a:xfrm>
          <a:prstGeom prst="rect">
            <a:avLst/>
          </a:prstGeom>
          <a:solidFill>
            <a:srgbClr val="2B8313"/>
          </a:solidFill>
          <a:ln>
            <a:solidFill>
              <a:srgbClr val="549E3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/>
            <a:r>
              <a:rPr lang="zh-CN" altLang="en-US" sz="28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行为准则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2125345" y="4837430"/>
            <a:ext cx="6867525" cy="1198880"/>
          </a:xfrm>
          <a:prstGeom prst="roundRect">
            <a:avLst>
              <a:gd name="adj" fmla="val 11426"/>
            </a:avLst>
          </a:prstGeom>
          <a:pattFill prst="smGrid">
            <a:fgClr>
              <a:srgbClr val="DBEFD4"/>
            </a:fgClr>
            <a:bgClr>
              <a:srgbClr val="F7F7F7"/>
            </a:bgClr>
          </a:patt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5" name="文本框 6"/>
          <p:cNvSpPr txBox="1"/>
          <p:nvPr/>
        </p:nvSpPr>
        <p:spPr>
          <a:xfrm>
            <a:off x="2266315" y="4837430"/>
            <a:ext cx="658431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600" dirty="0" smtClean="0"/>
              <a:t>1.</a:t>
            </a:r>
            <a:r>
              <a:rPr lang="zh-CN" altLang="zh-CN" sz="1600" dirty="0" smtClean="0"/>
              <a:t>公司职员应该正直、诚实、有强烈的责任感、公司荣誉感和认同感。</a:t>
            </a:r>
          </a:p>
          <a:p>
            <a:r>
              <a:rPr lang="en-US" altLang="zh-CN" sz="1600" dirty="0" smtClean="0"/>
              <a:t>2.</a:t>
            </a:r>
            <a:r>
              <a:rPr lang="zh-CN" altLang="zh-CN" sz="1600" dirty="0" smtClean="0"/>
              <a:t>公司职员都必须努力做好本职工作，充分发挥自己的潜能，创造性的完成任务。</a:t>
            </a:r>
          </a:p>
          <a:p>
            <a:r>
              <a:rPr lang="en-US" altLang="zh-CN" sz="1600" dirty="0" smtClean="0"/>
              <a:t>3.</a:t>
            </a:r>
            <a:r>
              <a:rPr lang="zh-CN" altLang="zh-CN" sz="1600" dirty="0" smtClean="0"/>
              <a:t>公司职员应该互助友爱，共同学习，共同奋进。</a:t>
            </a:r>
          </a:p>
        </p:txBody>
      </p:sp>
    </p:spTree>
  </p:cSld>
  <p:clrMapOvr>
    <a:masterClrMapping/>
  </p:clrMapOvr>
  <p:transition spd="slow" advTm="6000">
    <p:strips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092134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092134"/>
  <p:tag name="MH_LIBRARY" val="GRAPHIC"/>
  <p:tag name="MH_ORDER" val="文本框 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092134"/>
  <p:tag name="MH_LIBRARY" val="GRAPHIC"/>
  <p:tag name="MH_ORDER" val="TextBox 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092134"/>
  <p:tag name="MH_LIBRARY" val="GRAPHIC"/>
  <p:tag name="MH_ORDER" val="TextBox 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092134"/>
  <p:tag name="MH_LIBRARY" val="GRAPHIC"/>
  <p:tag name="MH_ORDER" val="文本框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092134"/>
  <p:tag name="MH_LIBRARY" val="GRAPHIC"/>
  <p:tag name="MH_ORDER" val="Straight Connector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092134"/>
  <p:tag name="MH_LIBRARY" val="GRAPHIC"/>
  <p:tag name="MH_ORDER" val="文本框 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092134"/>
  <p:tag name="MH_LIBRARY" val="GRAPHIC"/>
  <p:tag name="MH_ORDER" val="TextBox 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092134"/>
  <p:tag name="MH_LIBRARY" val="GRAPHIC"/>
  <p:tag name="MH_ORDER" val="TextBox 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092134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092134"/>
  <p:tag name="MH_LIBRARY" val="GRAPHIC"/>
  <p:tag name="MH_ORDER" val="文本框 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3092134"/>
  <p:tag name="MH_LIBRARY" val="GRAPHIC"/>
  <p:tag name="MH_ORDER" val="Straight Connector 6"/>
</p:tagLst>
</file>

<file path=ppt/theme/theme1.xml><?xml version="1.0" encoding="utf-8"?>
<a:theme xmlns:a="http://schemas.openxmlformats.org/drawingml/2006/main" name="阎金岱1">
  <a:themeElements>
    <a:clrScheme name="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FFFFFF"/>
      </a:accent3>
      <a:accent4>
        <a:srgbClr val="000000"/>
      </a:accent4>
      <a:accent5>
        <a:srgbClr val="F6C0AA"/>
      </a:accent5>
      <a:accent6>
        <a:srgbClr val="8E2430"/>
      </a:accent6>
      <a:hlink>
        <a:srgbClr val="6B9F25"/>
      </a:hlink>
      <a:folHlink>
        <a:srgbClr val="B26B0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阎金岱1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1595</Words>
  <Application>Microsoft Office PowerPoint</Application>
  <PresentationFormat>全屏显示(4:3)</PresentationFormat>
  <Paragraphs>128</Paragraphs>
  <Slides>17</Slides>
  <Notes>11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阎金岱1</vt:lpstr>
      <vt:lpstr>自定义设计方案</vt:lpstr>
      <vt:lpstr>幻灯片 1</vt:lpstr>
      <vt:lpstr>公司简介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686</cp:revision>
  <dcterms:created xsi:type="dcterms:W3CDTF">2015-12-22T08:31:00Z</dcterms:created>
  <dcterms:modified xsi:type="dcterms:W3CDTF">2018-04-02T09:11:26Z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